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</p:sldIdLst>
  <p:sldSz cy="5143500" cx="9144000"/>
  <p:notesSz cx="6858000" cy="9144000"/>
  <p:embeddedFontLst>
    <p:embeddedFont>
      <p:font typeface="Alata"/>
      <p:regular r:id="rId30"/>
    </p:embeddedFont>
    <p:embeddedFont>
      <p:font typeface="Shippori Antique"/>
      <p:regular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576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576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ShipporiAntique-regular.fntdata"/><Relationship Id="rId30" Type="http://schemas.openxmlformats.org/officeDocument/2006/relationships/font" Target="fonts/Alata-regular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2cf8284bc5d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2cf8284bc5d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2cf8284bc5d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2cf8284bc5d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2cf8284bc5d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2cf8284bc5d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2cf8284bc5d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2cf8284bc5d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2cf8284bc5d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2cf8284bc5d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110860aa57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110860aa57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2cf8284bc5d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2cf8284bc5d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2cf8284bc5d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2cf8284bc5d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2cf8284bc5d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2cf8284bc5d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2cf8284bc5d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2cf8284bc5d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ff18b49f31_1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1ff18b49f31_1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1125d80b419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1125d80b419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2cf8284bc5d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2cf8284bc5d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2cf8284bc5d_0_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2cf8284bc5d_0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2cf8284bc5d_0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2cf8284bc5d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2cf8284bc5d_0_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2cf8284bc5d_0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1125d80b419_0_2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1125d80b419_0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2cf8284bc5d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2cf8284bc5d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13376c3136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13376c3136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2cf8284bc5d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2cf8284bc5d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2cf8284bc5d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2cf8284bc5d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2cf8284bc5d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2cf8284bc5d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cf8284bc5d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2cf8284bc5d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jpg"/><Relationship Id="rId3" Type="http://schemas.openxmlformats.org/officeDocument/2006/relationships/image" Target="../media/image1.png"/><Relationship Id="rId4" Type="http://schemas.openxmlformats.org/officeDocument/2006/relationships/image" Target="../media/image7.png"/><Relationship Id="rId10" Type="http://schemas.openxmlformats.org/officeDocument/2006/relationships/image" Target="../media/image6.png"/><Relationship Id="rId9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3.png"/><Relationship Id="rId7" Type="http://schemas.openxmlformats.org/officeDocument/2006/relationships/image" Target="../media/image8.png"/><Relationship Id="rId8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Relationship Id="rId3" Type="http://schemas.openxmlformats.org/officeDocument/2006/relationships/image" Target="../media/image1.png"/><Relationship Id="rId4" Type="http://schemas.openxmlformats.org/officeDocument/2006/relationships/image" Target="../media/image7.png"/><Relationship Id="rId10" Type="http://schemas.openxmlformats.org/officeDocument/2006/relationships/image" Target="../media/image6.png"/><Relationship Id="rId9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3.png"/><Relationship Id="rId7" Type="http://schemas.openxmlformats.org/officeDocument/2006/relationships/image" Target="../media/image8.png"/><Relationship Id="rId8" Type="http://schemas.openxmlformats.org/officeDocument/2006/relationships/image" Target="../media/image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jpg"/><Relationship Id="rId3" Type="http://schemas.openxmlformats.org/officeDocument/2006/relationships/image" Target="../media/image1.png"/><Relationship Id="rId4" Type="http://schemas.openxmlformats.org/officeDocument/2006/relationships/image" Target="../media/image8.png"/><Relationship Id="rId5" Type="http://schemas.openxmlformats.org/officeDocument/2006/relationships/image" Target="../media/image4.png"/><Relationship Id="rId6" Type="http://schemas.openxmlformats.org/officeDocument/2006/relationships/image" Target="../media/image3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Relationship Id="rId3" Type="http://schemas.openxmlformats.org/officeDocument/2006/relationships/image" Target="../media/image1.png"/><Relationship Id="rId4" Type="http://schemas.openxmlformats.org/officeDocument/2006/relationships/image" Target="../media/image8.png"/><Relationship Id="rId5" Type="http://schemas.openxmlformats.org/officeDocument/2006/relationships/image" Target="../media/image6.png"/><Relationship Id="rId6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jpg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8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jpg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1.png"/><Relationship Id="rId6" Type="http://schemas.openxmlformats.org/officeDocument/2006/relationships/image" Target="../media/image7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jpg"/><Relationship Id="rId3" Type="http://schemas.openxmlformats.org/officeDocument/2006/relationships/image" Target="../media/image1.png"/><Relationship Id="rId4" Type="http://schemas.openxmlformats.org/officeDocument/2006/relationships/image" Target="../media/image8.png"/><Relationship Id="rId5" Type="http://schemas.openxmlformats.org/officeDocument/2006/relationships/image" Target="../media/image4.png"/><Relationship Id="rId6" Type="http://schemas.openxmlformats.org/officeDocument/2006/relationships/image" Target="../media/image3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jpg"/><Relationship Id="rId3" Type="http://schemas.openxmlformats.org/officeDocument/2006/relationships/image" Target="../media/image1.png"/><Relationship Id="rId4" Type="http://schemas.openxmlformats.org/officeDocument/2006/relationships/image" Target="../media/image5.png"/><Relationship Id="rId5" Type="http://schemas.openxmlformats.org/officeDocument/2006/relationships/image" Target="../media/image8.png"/><Relationship Id="rId6" Type="http://schemas.openxmlformats.org/officeDocument/2006/relationships/image" Target="../media/image6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Relationship Id="rId3" Type="http://schemas.openxmlformats.org/officeDocument/2006/relationships/image" Target="../media/image1.png"/><Relationship Id="rId4" Type="http://schemas.openxmlformats.org/officeDocument/2006/relationships/image" Target="../media/image8.png"/><Relationship Id="rId5" Type="http://schemas.openxmlformats.org/officeDocument/2006/relationships/image" Target="../media/image2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Relationship Id="rId3" Type="http://schemas.openxmlformats.org/officeDocument/2006/relationships/image" Target="../media/image2.png"/><Relationship Id="rId4" Type="http://schemas.openxmlformats.org/officeDocument/2006/relationships/image" Target="../media/image6.png"/><Relationship Id="rId5" Type="http://schemas.openxmlformats.org/officeDocument/2006/relationships/image" Target="../media/image1.png"/><Relationship Id="rId6" Type="http://schemas.openxmlformats.org/officeDocument/2006/relationships/image" Target="../media/image8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jpg"/><Relationship Id="rId3" Type="http://schemas.openxmlformats.org/officeDocument/2006/relationships/image" Target="../media/image3.png"/><Relationship Id="rId4" Type="http://schemas.openxmlformats.org/officeDocument/2006/relationships/image" Target="../media/image8.png"/><Relationship Id="rId5" Type="http://schemas.openxmlformats.org/officeDocument/2006/relationships/image" Target="../media/image6.png"/><Relationship Id="rId6" Type="http://schemas.openxmlformats.org/officeDocument/2006/relationships/image" Target="../media/image1.png"/><Relationship Id="rId7" Type="http://schemas.openxmlformats.org/officeDocument/2006/relationships/image" Target="../media/image4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jpg"/><Relationship Id="rId3" Type="http://schemas.openxmlformats.org/officeDocument/2006/relationships/image" Target="../media/image1.png"/><Relationship Id="rId4" Type="http://schemas.openxmlformats.org/officeDocument/2006/relationships/image" Target="../media/image8.png"/><Relationship Id="rId5" Type="http://schemas.openxmlformats.org/officeDocument/2006/relationships/image" Target="../media/image4.png"/><Relationship Id="rId6" Type="http://schemas.openxmlformats.org/officeDocument/2006/relationships/image" Target="../media/image3.png"/></Relationships>
</file>

<file path=ppt/slideLayouts/_rels/slideLayout21.xml.rels><?xml version="1.0" encoding="UTF-8" standalone="yes"?><Relationships xmlns="http://schemas.openxmlformats.org/package/2006/relationships"><Relationship Id="rId11" Type="http://schemas.openxmlformats.org/officeDocument/2006/relationships/hyperlink" Target="https://bit.ly/3A1uf1Q" TargetMode="External"/><Relationship Id="rId10" Type="http://schemas.openxmlformats.org/officeDocument/2006/relationships/image" Target="../media/image6.png"/><Relationship Id="rId13" Type="http://schemas.openxmlformats.org/officeDocument/2006/relationships/hyperlink" Target="http://bit.ly/2TtBDfr" TargetMode="External"/><Relationship Id="rId12" Type="http://schemas.openxmlformats.org/officeDocument/2006/relationships/hyperlink" Target="http://bit.ly/2TyoMsr" TargetMode="External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Relationship Id="rId3" Type="http://schemas.openxmlformats.org/officeDocument/2006/relationships/image" Target="../media/image1.png"/><Relationship Id="rId4" Type="http://schemas.openxmlformats.org/officeDocument/2006/relationships/image" Target="../media/image7.png"/><Relationship Id="rId9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3.png"/><Relationship Id="rId7" Type="http://schemas.openxmlformats.org/officeDocument/2006/relationships/image" Target="../media/image8.png"/><Relationship Id="rId8" Type="http://schemas.openxmlformats.org/officeDocument/2006/relationships/image" Target="../media/image2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8.png"/><Relationship Id="rId6" Type="http://schemas.openxmlformats.org/officeDocument/2006/relationships/image" Target="../media/image5.png"/><Relationship Id="rId7" Type="http://schemas.openxmlformats.org/officeDocument/2006/relationships/image" Target="../media/image4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jpg"/><Relationship Id="rId3" Type="http://schemas.openxmlformats.org/officeDocument/2006/relationships/image" Target="../media/image1.png"/><Relationship Id="rId4" Type="http://schemas.openxmlformats.org/officeDocument/2006/relationships/image" Target="../media/image7.png"/><Relationship Id="rId5" Type="http://schemas.openxmlformats.org/officeDocument/2006/relationships/image" Target="../media/image3.png"/><Relationship Id="rId6" Type="http://schemas.openxmlformats.org/officeDocument/2006/relationships/image" Target="../media/image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Relationship Id="rId3" Type="http://schemas.openxmlformats.org/officeDocument/2006/relationships/image" Target="../media/image6.png"/><Relationship Id="rId4" Type="http://schemas.openxmlformats.org/officeDocument/2006/relationships/image" Target="../media/image4.png"/><Relationship Id="rId5" Type="http://schemas.openxmlformats.org/officeDocument/2006/relationships/image" Target="../media/image1.png"/><Relationship Id="rId6" Type="http://schemas.openxmlformats.org/officeDocument/2006/relationships/image" Target="../media/image2.png"/><Relationship Id="rId7" Type="http://schemas.openxmlformats.org/officeDocument/2006/relationships/image" Target="../media/image8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Relationship Id="rId3" Type="http://schemas.openxmlformats.org/officeDocument/2006/relationships/image" Target="../media/image4.png"/><Relationship Id="rId4" Type="http://schemas.openxmlformats.org/officeDocument/2006/relationships/image" Target="../media/image7.png"/><Relationship Id="rId5" Type="http://schemas.openxmlformats.org/officeDocument/2006/relationships/image" Target="../media/image3.png"/><Relationship Id="rId6" Type="http://schemas.openxmlformats.org/officeDocument/2006/relationships/image" Target="../media/image1.png"/><Relationship Id="rId7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Relationship Id="rId3" Type="http://schemas.openxmlformats.org/officeDocument/2006/relationships/image" Target="../media/image1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5.png"/><Relationship Id="rId6" Type="http://schemas.openxmlformats.org/officeDocument/2006/relationships/image" Target="../media/image2.png"/><Relationship Id="rId7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jpg"/><Relationship Id="rId3" Type="http://schemas.openxmlformats.org/officeDocument/2006/relationships/image" Target="../media/image2.png"/><Relationship Id="rId4" Type="http://schemas.openxmlformats.org/officeDocument/2006/relationships/image" Target="../media/image8.png"/><Relationship Id="rId5" Type="http://schemas.openxmlformats.org/officeDocument/2006/relationships/image" Target="../media/image1.png"/><Relationship Id="rId6" Type="http://schemas.openxmlformats.org/officeDocument/2006/relationships/image" Target="../media/image7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Relationship Id="rId3" Type="http://schemas.openxmlformats.org/officeDocument/2006/relationships/image" Target="../media/image1.png"/><Relationship Id="rId4" Type="http://schemas.openxmlformats.org/officeDocument/2006/relationships/image" Target="../media/image5.png"/><Relationship Id="rId5" Type="http://schemas.openxmlformats.org/officeDocument/2006/relationships/image" Target="../media/image8.png"/><Relationship Id="rId6" Type="http://schemas.openxmlformats.org/officeDocument/2006/relationships/image" Target="../media/image6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4428" y="-4037"/>
            <a:ext cx="9172756" cy="51515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" name="Google Shape;10;p2"/>
          <p:cNvGrpSpPr/>
          <p:nvPr/>
        </p:nvGrpSpPr>
        <p:grpSpPr>
          <a:xfrm>
            <a:off x="-3994875" y="-2996101"/>
            <a:ext cx="17728198" cy="11730676"/>
            <a:chOff x="-3994875" y="-2996101"/>
            <a:chExt cx="17728198" cy="11730676"/>
          </a:xfrm>
        </p:grpSpPr>
        <p:pic>
          <p:nvPicPr>
            <p:cNvPr id="11" name="Google Shape;11;p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501175" y="2387975"/>
              <a:ext cx="9232148" cy="508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" name="Google Shape;12;p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758669">
              <a:off x="2646293" y="1223225"/>
              <a:ext cx="8670868" cy="66428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" name="Google Shape;13;p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438224" y="1762113"/>
              <a:ext cx="10199050" cy="67927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" name="Google Shape;14;p2"/>
            <p:cNvPicPr preferRelativeResize="0"/>
            <p:nvPr/>
          </p:nvPicPr>
          <p:blipFill rotWithShape="1">
            <a:blip r:embed="rId6">
              <a:alphaModFix/>
            </a:blip>
            <a:srcRect b="6984" l="9001" r="3693" t="6569"/>
            <a:stretch/>
          </p:blipFill>
          <p:spPr>
            <a:xfrm rot="561360">
              <a:off x="1362775" y="1489875"/>
              <a:ext cx="10410425" cy="5849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" name="Google Shape;15;p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3994875" y="-2539975"/>
              <a:ext cx="9232148" cy="508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" name="Google Shape;16;p2"/>
            <p:cNvPicPr preferRelativeResize="0"/>
            <p:nvPr/>
          </p:nvPicPr>
          <p:blipFill>
            <a:blip r:embed="rId7">
              <a:alphaModFix amt="50000"/>
            </a:blip>
            <a:stretch>
              <a:fillRect/>
            </a:stretch>
          </p:blipFill>
          <p:spPr>
            <a:xfrm rot="10800000">
              <a:off x="-1271649" y="-2996101"/>
              <a:ext cx="7779825" cy="56832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" name="Google Shape;17;p2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 rot="-1392836">
              <a:off x="-2955252" y="-1254376"/>
              <a:ext cx="8191202" cy="51434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" name="Google Shape;18;p2"/>
            <p:cNvPicPr preferRelativeResize="0"/>
            <p:nvPr/>
          </p:nvPicPr>
          <p:blipFill rotWithShape="1">
            <a:blip r:embed="rId9">
              <a:alphaModFix amt="35000"/>
            </a:blip>
            <a:srcRect b="0" l="43826" r="0" t="67805"/>
            <a:stretch/>
          </p:blipFill>
          <p:spPr>
            <a:xfrm flipH="1">
              <a:off x="4501173" y="-431325"/>
              <a:ext cx="4951951" cy="19539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" name="Google Shape;19;p2"/>
            <p:cNvPicPr preferRelativeResize="0"/>
            <p:nvPr/>
          </p:nvPicPr>
          <p:blipFill rotWithShape="1">
            <a:blip r:embed="rId10">
              <a:alphaModFix amt="35000"/>
            </a:blip>
            <a:srcRect b="0" l="63440" r="0" t="52899"/>
            <a:stretch/>
          </p:blipFill>
          <p:spPr>
            <a:xfrm flipH="1" rot="10800000">
              <a:off x="-305525" y="2190299"/>
              <a:ext cx="3222574" cy="329107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0" name="Google Shape;20;p2"/>
          <p:cNvSpPr txBox="1"/>
          <p:nvPr>
            <p:ph type="ctrTitle"/>
          </p:nvPr>
        </p:nvSpPr>
        <p:spPr>
          <a:xfrm>
            <a:off x="1219713" y="1522650"/>
            <a:ext cx="6704700" cy="168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21" name="Google Shape;21;p2"/>
          <p:cNvSpPr txBox="1"/>
          <p:nvPr>
            <p:ph idx="1" type="subTitle"/>
          </p:nvPr>
        </p:nvSpPr>
        <p:spPr>
          <a:xfrm>
            <a:off x="1219588" y="3211350"/>
            <a:ext cx="6704700" cy="40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4428" y="-4037"/>
            <a:ext cx="9172756" cy="51515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0" name="Google Shape;100;p11"/>
          <p:cNvGrpSpPr/>
          <p:nvPr/>
        </p:nvGrpSpPr>
        <p:grpSpPr>
          <a:xfrm>
            <a:off x="-6952799" y="-3543160"/>
            <a:ext cx="20686122" cy="12277735"/>
            <a:chOff x="-6952799" y="-3543160"/>
            <a:chExt cx="20686122" cy="12277735"/>
          </a:xfrm>
        </p:grpSpPr>
        <p:pic>
          <p:nvPicPr>
            <p:cNvPr id="101" name="Google Shape;101;p1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-3994875" y="2387975"/>
              <a:ext cx="9232148" cy="508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2" name="Google Shape;102;p1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 rot="758669">
              <a:off x="-1578713" y="1223225"/>
              <a:ext cx="8670868" cy="66428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3" name="Google Shape;103;p1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flipH="1">
              <a:off x="-3898826" y="1762113"/>
              <a:ext cx="10199050" cy="67927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4" name="Google Shape;104;p11"/>
            <p:cNvPicPr preferRelativeResize="0"/>
            <p:nvPr/>
          </p:nvPicPr>
          <p:blipFill rotWithShape="1">
            <a:blip r:embed="rId6">
              <a:alphaModFix/>
            </a:blip>
            <a:srcRect b="6984" l="9001" r="3693" t="6569"/>
            <a:stretch/>
          </p:blipFill>
          <p:spPr>
            <a:xfrm flipH="1" rot="-561360">
              <a:off x="-6478201" y="418809"/>
              <a:ext cx="12163378" cy="68340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5" name="Google Shape;105;p1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4501175" y="-2539975"/>
              <a:ext cx="9232148" cy="508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6" name="Google Shape;106;p11"/>
            <p:cNvPicPr preferRelativeResize="0"/>
            <p:nvPr/>
          </p:nvPicPr>
          <p:blipFill>
            <a:blip r:embed="rId7">
              <a:alphaModFix amt="50000"/>
            </a:blip>
            <a:stretch>
              <a:fillRect/>
            </a:stretch>
          </p:blipFill>
          <p:spPr>
            <a:xfrm flipH="1" rot="10800000">
              <a:off x="3397373" y="-2657551"/>
              <a:ext cx="7779825" cy="56832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7" name="Google Shape;107;p11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 flipH="1" rot="1392836">
              <a:off x="3583399" y="-2137026"/>
              <a:ext cx="8191202" cy="51434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8" name="Google Shape;108;p11"/>
            <p:cNvPicPr preferRelativeResize="0"/>
            <p:nvPr/>
          </p:nvPicPr>
          <p:blipFill rotWithShape="1">
            <a:blip r:embed="rId9">
              <a:alphaModFix amt="35000"/>
            </a:blip>
            <a:srcRect b="0" l="43826" r="0" t="67805"/>
            <a:stretch/>
          </p:blipFill>
          <p:spPr>
            <a:xfrm>
              <a:off x="-450776" y="-648550"/>
              <a:ext cx="4951951" cy="19539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9" name="Google Shape;109;p11"/>
            <p:cNvPicPr preferRelativeResize="0"/>
            <p:nvPr/>
          </p:nvPicPr>
          <p:blipFill rotWithShape="1">
            <a:blip r:embed="rId10">
              <a:alphaModFix amt="35000"/>
            </a:blip>
            <a:srcRect b="0" l="63440" r="0" t="52899"/>
            <a:stretch/>
          </p:blipFill>
          <p:spPr>
            <a:xfrm rot="10800000">
              <a:off x="7406274" y="2004174"/>
              <a:ext cx="3222574" cy="329107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0" name="Google Shape;110;p11"/>
          <p:cNvSpPr txBox="1"/>
          <p:nvPr>
            <p:ph hasCustomPrompt="1" type="title"/>
          </p:nvPr>
        </p:nvSpPr>
        <p:spPr>
          <a:xfrm>
            <a:off x="2239350" y="1777500"/>
            <a:ext cx="4665300" cy="11442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6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11" name="Google Shape;111;p11"/>
          <p:cNvSpPr txBox="1"/>
          <p:nvPr>
            <p:ph idx="1" type="subTitle"/>
          </p:nvPr>
        </p:nvSpPr>
        <p:spPr>
          <a:xfrm>
            <a:off x="2239350" y="2921700"/>
            <a:ext cx="4665300" cy="4443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-14428" y="-4037"/>
            <a:ext cx="9172756" cy="51515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5" name="Google Shape;115;p13"/>
          <p:cNvGrpSpPr/>
          <p:nvPr/>
        </p:nvGrpSpPr>
        <p:grpSpPr>
          <a:xfrm>
            <a:off x="-977249" y="-2607099"/>
            <a:ext cx="11947898" cy="10123882"/>
            <a:chOff x="-977249" y="-2607099"/>
            <a:chExt cx="11947898" cy="10123882"/>
          </a:xfrm>
        </p:grpSpPr>
        <p:pic>
          <p:nvPicPr>
            <p:cNvPr id="116" name="Google Shape;116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8">
              <a:off x="367653" y="2885424"/>
              <a:ext cx="8408689" cy="46313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7" name="Google Shape;117;p13"/>
            <p:cNvPicPr preferRelativeResize="0"/>
            <p:nvPr/>
          </p:nvPicPr>
          <p:blipFill>
            <a:blip r:embed="rId4">
              <a:alphaModFix amt="50000"/>
            </a:blip>
            <a:stretch>
              <a:fillRect/>
            </a:stretch>
          </p:blipFill>
          <p:spPr>
            <a:xfrm rot="5400000">
              <a:off x="-1482200" y="2321644"/>
              <a:ext cx="3747475" cy="27375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8" name="Google Shape;118;p13"/>
            <p:cNvPicPr preferRelativeResize="0"/>
            <p:nvPr/>
          </p:nvPicPr>
          <p:blipFill rotWithShape="1">
            <a:blip r:embed="rId5">
              <a:alphaModFix amt="35000"/>
            </a:blip>
            <a:srcRect b="0" l="0" r="0" t="42686"/>
            <a:stretch/>
          </p:blipFill>
          <p:spPr>
            <a:xfrm rot="10800000">
              <a:off x="1760324" y="3935236"/>
              <a:ext cx="8815452" cy="347841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9" name="Google Shape;119;p13"/>
            <p:cNvPicPr preferRelativeResize="0"/>
            <p:nvPr/>
          </p:nvPicPr>
          <p:blipFill rotWithShape="1">
            <a:blip r:embed="rId6">
              <a:alphaModFix/>
            </a:blip>
            <a:srcRect b="6984" l="53633" r="3691" t="6569"/>
            <a:stretch/>
          </p:blipFill>
          <p:spPr>
            <a:xfrm rot="4093903">
              <a:off x="4562717" y="-2067019"/>
              <a:ext cx="5255964" cy="604151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0" name="Google Shape;120;p1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21" name="Google Shape;121;p13"/>
          <p:cNvSpPr txBox="1"/>
          <p:nvPr>
            <p:ph hasCustomPrompt="1" idx="2" type="title"/>
          </p:nvPr>
        </p:nvSpPr>
        <p:spPr>
          <a:xfrm>
            <a:off x="1296938" y="1633294"/>
            <a:ext cx="734700" cy="489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2" name="Google Shape;122;p13"/>
          <p:cNvSpPr txBox="1"/>
          <p:nvPr>
            <p:ph hasCustomPrompt="1" idx="3" type="title"/>
          </p:nvPr>
        </p:nvSpPr>
        <p:spPr>
          <a:xfrm>
            <a:off x="4806863" y="1633276"/>
            <a:ext cx="734700" cy="489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3" name="Google Shape;123;p13"/>
          <p:cNvSpPr txBox="1"/>
          <p:nvPr>
            <p:ph hasCustomPrompt="1" idx="4" type="title"/>
          </p:nvPr>
        </p:nvSpPr>
        <p:spPr>
          <a:xfrm>
            <a:off x="1296938" y="2539473"/>
            <a:ext cx="734700" cy="489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4" name="Google Shape;124;p13"/>
          <p:cNvSpPr txBox="1"/>
          <p:nvPr>
            <p:ph hasCustomPrompt="1" idx="5" type="title"/>
          </p:nvPr>
        </p:nvSpPr>
        <p:spPr>
          <a:xfrm>
            <a:off x="4806863" y="2539455"/>
            <a:ext cx="734700" cy="489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5" name="Google Shape;125;p13"/>
          <p:cNvSpPr txBox="1"/>
          <p:nvPr>
            <p:ph hasCustomPrompt="1" idx="6" type="title"/>
          </p:nvPr>
        </p:nvSpPr>
        <p:spPr>
          <a:xfrm>
            <a:off x="1296938" y="3445634"/>
            <a:ext cx="734700" cy="489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6" name="Google Shape;126;p13"/>
          <p:cNvSpPr txBox="1"/>
          <p:nvPr>
            <p:ph hasCustomPrompt="1" idx="7" type="title"/>
          </p:nvPr>
        </p:nvSpPr>
        <p:spPr>
          <a:xfrm>
            <a:off x="4806863" y="3445634"/>
            <a:ext cx="734700" cy="489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7" name="Google Shape;127;p13"/>
          <p:cNvSpPr txBox="1"/>
          <p:nvPr>
            <p:ph idx="1" type="subTitle"/>
          </p:nvPr>
        </p:nvSpPr>
        <p:spPr>
          <a:xfrm>
            <a:off x="2031638" y="1633285"/>
            <a:ext cx="2305500" cy="48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ata"/>
              <a:buNone/>
              <a:defRPr b="1" sz="18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ata"/>
              <a:buNone/>
              <a:defRPr b="1" sz="2000">
                <a:latin typeface="Alata"/>
                <a:ea typeface="Alata"/>
                <a:cs typeface="Alata"/>
                <a:sym typeface="Alat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ata"/>
              <a:buNone/>
              <a:defRPr b="1" sz="2000">
                <a:latin typeface="Alata"/>
                <a:ea typeface="Alata"/>
                <a:cs typeface="Alata"/>
                <a:sym typeface="Alat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ata"/>
              <a:buNone/>
              <a:defRPr b="1" sz="2000">
                <a:latin typeface="Alata"/>
                <a:ea typeface="Alata"/>
                <a:cs typeface="Alata"/>
                <a:sym typeface="Alat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ata"/>
              <a:buNone/>
              <a:defRPr b="1" sz="2000">
                <a:latin typeface="Alata"/>
                <a:ea typeface="Alata"/>
                <a:cs typeface="Alata"/>
                <a:sym typeface="Alat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ata"/>
              <a:buNone/>
              <a:defRPr b="1" sz="2000">
                <a:latin typeface="Alata"/>
                <a:ea typeface="Alata"/>
                <a:cs typeface="Alata"/>
                <a:sym typeface="Alat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ata"/>
              <a:buNone/>
              <a:defRPr b="1" sz="2000">
                <a:latin typeface="Alata"/>
                <a:ea typeface="Alata"/>
                <a:cs typeface="Alata"/>
                <a:sym typeface="Alat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ata"/>
              <a:buNone/>
              <a:defRPr b="1" sz="2000">
                <a:latin typeface="Alata"/>
                <a:ea typeface="Alata"/>
                <a:cs typeface="Alata"/>
                <a:sym typeface="Alat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ata"/>
              <a:buNone/>
              <a:defRPr b="1" sz="2000">
                <a:latin typeface="Alata"/>
                <a:ea typeface="Alata"/>
                <a:cs typeface="Alata"/>
                <a:sym typeface="Alata"/>
              </a:defRPr>
            </a:lvl9pPr>
          </a:lstStyle>
          <a:p/>
        </p:txBody>
      </p:sp>
      <p:sp>
        <p:nvSpPr>
          <p:cNvPr id="128" name="Google Shape;128;p13"/>
          <p:cNvSpPr txBox="1"/>
          <p:nvPr>
            <p:ph idx="8" type="subTitle"/>
          </p:nvPr>
        </p:nvSpPr>
        <p:spPr>
          <a:xfrm>
            <a:off x="2031638" y="2539464"/>
            <a:ext cx="2305500" cy="48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ata"/>
              <a:buNone/>
              <a:defRPr b="1" sz="18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ata"/>
              <a:buNone/>
              <a:defRPr b="1" sz="2000">
                <a:latin typeface="Alata"/>
                <a:ea typeface="Alata"/>
                <a:cs typeface="Alata"/>
                <a:sym typeface="Alat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ata"/>
              <a:buNone/>
              <a:defRPr b="1" sz="2000">
                <a:latin typeface="Alata"/>
                <a:ea typeface="Alata"/>
                <a:cs typeface="Alata"/>
                <a:sym typeface="Alat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ata"/>
              <a:buNone/>
              <a:defRPr b="1" sz="2000">
                <a:latin typeface="Alata"/>
                <a:ea typeface="Alata"/>
                <a:cs typeface="Alata"/>
                <a:sym typeface="Alat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ata"/>
              <a:buNone/>
              <a:defRPr b="1" sz="2000">
                <a:latin typeface="Alata"/>
                <a:ea typeface="Alata"/>
                <a:cs typeface="Alata"/>
                <a:sym typeface="Alat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ata"/>
              <a:buNone/>
              <a:defRPr b="1" sz="2000">
                <a:latin typeface="Alata"/>
                <a:ea typeface="Alata"/>
                <a:cs typeface="Alata"/>
                <a:sym typeface="Alat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ata"/>
              <a:buNone/>
              <a:defRPr b="1" sz="2000">
                <a:latin typeface="Alata"/>
                <a:ea typeface="Alata"/>
                <a:cs typeface="Alata"/>
                <a:sym typeface="Alat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ata"/>
              <a:buNone/>
              <a:defRPr b="1" sz="2000">
                <a:latin typeface="Alata"/>
                <a:ea typeface="Alata"/>
                <a:cs typeface="Alata"/>
                <a:sym typeface="Alat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ata"/>
              <a:buNone/>
              <a:defRPr b="1" sz="2000">
                <a:latin typeface="Alata"/>
                <a:ea typeface="Alata"/>
                <a:cs typeface="Alata"/>
                <a:sym typeface="Alata"/>
              </a:defRPr>
            </a:lvl9pPr>
          </a:lstStyle>
          <a:p/>
        </p:txBody>
      </p:sp>
      <p:sp>
        <p:nvSpPr>
          <p:cNvPr id="129" name="Google Shape;129;p13"/>
          <p:cNvSpPr txBox="1"/>
          <p:nvPr>
            <p:ph idx="9" type="subTitle"/>
          </p:nvPr>
        </p:nvSpPr>
        <p:spPr>
          <a:xfrm>
            <a:off x="2031638" y="3445634"/>
            <a:ext cx="2305500" cy="48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ata"/>
              <a:buNone/>
              <a:defRPr b="1" sz="18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ata"/>
              <a:buNone/>
              <a:defRPr b="1" sz="2000">
                <a:latin typeface="Alata"/>
                <a:ea typeface="Alata"/>
                <a:cs typeface="Alata"/>
                <a:sym typeface="Alat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ata"/>
              <a:buNone/>
              <a:defRPr b="1" sz="2000">
                <a:latin typeface="Alata"/>
                <a:ea typeface="Alata"/>
                <a:cs typeface="Alata"/>
                <a:sym typeface="Alat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ata"/>
              <a:buNone/>
              <a:defRPr b="1" sz="2000">
                <a:latin typeface="Alata"/>
                <a:ea typeface="Alata"/>
                <a:cs typeface="Alata"/>
                <a:sym typeface="Alat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ata"/>
              <a:buNone/>
              <a:defRPr b="1" sz="2000">
                <a:latin typeface="Alata"/>
                <a:ea typeface="Alata"/>
                <a:cs typeface="Alata"/>
                <a:sym typeface="Alat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ata"/>
              <a:buNone/>
              <a:defRPr b="1" sz="2000">
                <a:latin typeface="Alata"/>
                <a:ea typeface="Alata"/>
                <a:cs typeface="Alata"/>
                <a:sym typeface="Alat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ata"/>
              <a:buNone/>
              <a:defRPr b="1" sz="2000">
                <a:latin typeface="Alata"/>
                <a:ea typeface="Alata"/>
                <a:cs typeface="Alata"/>
                <a:sym typeface="Alat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ata"/>
              <a:buNone/>
              <a:defRPr b="1" sz="2000">
                <a:latin typeface="Alata"/>
                <a:ea typeface="Alata"/>
                <a:cs typeface="Alata"/>
                <a:sym typeface="Alat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ata"/>
              <a:buNone/>
              <a:defRPr b="1" sz="2000">
                <a:latin typeface="Alata"/>
                <a:ea typeface="Alata"/>
                <a:cs typeface="Alata"/>
                <a:sym typeface="Alata"/>
              </a:defRPr>
            </a:lvl9pPr>
          </a:lstStyle>
          <a:p/>
        </p:txBody>
      </p:sp>
      <p:sp>
        <p:nvSpPr>
          <p:cNvPr id="130" name="Google Shape;130;p13"/>
          <p:cNvSpPr txBox="1"/>
          <p:nvPr>
            <p:ph idx="13" type="subTitle"/>
          </p:nvPr>
        </p:nvSpPr>
        <p:spPr>
          <a:xfrm>
            <a:off x="5541563" y="1633285"/>
            <a:ext cx="2305500" cy="48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ata"/>
              <a:buNone/>
              <a:defRPr b="1" sz="18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ata"/>
              <a:buNone/>
              <a:defRPr b="1" sz="2000">
                <a:latin typeface="Alata"/>
                <a:ea typeface="Alata"/>
                <a:cs typeface="Alata"/>
                <a:sym typeface="Alat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ata"/>
              <a:buNone/>
              <a:defRPr b="1" sz="2000">
                <a:latin typeface="Alata"/>
                <a:ea typeface="Alata"/>
                <a:cs typeface="Alata"/>
                <a:sym typeface="Alat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ata"/>
              <a:buNone/>
              <a:defRPr b="1" sz="2000">
                <a:latin typeface="Alata"/>
                <a:ea typeface="Alata"/>
                <a:cs typeface="Alata"/>
                <a:sym typeface="Alat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ata"/>
              <a:buNone/>
              <a:defRPr b="1" sz="2000">
                <a:latin typeface="Alata"/>
                <a:ea typeface="Alata"/>
                <a:cs typeface="Alata"/>
                <a:sym typeface="Alat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ata"/>
              <a:buNone/>
              <a:defRPr b="1" sz="2000">
                <a:latin typeface="Alata"/>
                <a:ea typeface="Alata"/>
                <a:cs typeface="Alata"/>
                <a:sym typeface="Alat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ata"/>
              <a:buNone/>
              <a:defRPr b="1" sz="2000">
                <a:latin typeface="Alata"/>
                <a:ea typeface="Alata"/>
                <a:cs typeface="Alata"/>
                <a:sym typeface="Alat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ata"/>
              <a:buNone/>
              <a:defRPr b="1" sz="2000">
                <a:latin typeface="Alata"/>
                <a:ea typeface="Alata"/>
                <a:cs typeface="Alata"/>
                <a:sym typeface="Alat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ata"/>
              <a:buNone/>
              <a:defRPr b="1" sz="2000">
                <a:latin typeface="Alata"/>
                <a:ea typeface="Alata"/>
                <a:cs typeface="Alata"/>
                <a:sym typeface="Alata"/>
              </a:defRPr>
            </a:lvl9pPr>
          </a:lstStyle>
          <a:p/>
        </p:txBody>
      </p:sp>
      <p:sp>
        <p:nvSpPr>
          <p:cNvPr id="131" name="Google Shape;131;p13"/>
          <p:cNvSpPr txBox="1"/>
          <p:nvPr>
            <p:ph idx="14" type="subTitle"/>
          </p:nvPr>
        </p:nvSpPr>
        <p:spPr>
          <a:xfrm>
            <a:off x="5541563" y="2539464"/>
            <a:ext cx="2305500" cy="48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ata"/>
              <a:buNone/>
              <a:defRPr b="1" sz="18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ata"/>
              <a:buNone/>
              <a:defRPr b="1" sz="2000">
                <a:latin typeface="Alata"/>
                <a:ea typeface="Alata"/>
                <a:cs typeface="Alata"/>
                <a:sym typeface="Alat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ata"/>
              <a:buNone/>
              <a:defRPr b="1" sz="2000">
                <a:latin typeface="Alata"/>
                <a:ea typeface="Alata"/>
                <a:cs typeface="Alata"/>
                <a:sym typeface="Alat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ata"/>
              <a:buNone/>
              <a:defRPr b="1" sz="2000">
                <a:latin typeface="Alata"/>
                <a:ea typeface="Alata"/>
                <a:cs typeface="Alata"/>
                <a:sym typeface="Alat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ata"/>
              <a:buNone/>
              <a:defRPr b="1" sz="2000">
                <a:latin typeface="Alata"/>
                <a:ea typeface="Alata"/>
                <a:cs typeface="Alata"/>
                <a:sym typeface="Alat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ata"/>
              <a:buNone/>
              <a:defRPr b="1" sz="2000">
                <a:latin typeface="Alata"/>
                <a:ea typeface="Alata"/>
                <a:cs typeface="Alata"/>
                <a:sym typeface="Alat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ata"/>
              <a:buNone/>
              <a:defRPr b="1" sz="2000">
                <a:latin typeface="Alata"/>
                <a:ea typeface="Alata"/>
                <a:cs typeface="Alata"/>
                <a:sym typeface="Alat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ata"/>
              <a:buNone/>
              <a:defRPr b="1" sz="2000">
                <a:latin typeface="Alata"/>
                <a:ea typeface="Alata"/>
                <a:cs typeface="Alata"/>
                <a:sym typeface="Alat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ata"/>
              <a:buNone/>
              <a:defRPr b="1" sz="2000">
                <a:latin typeface="Alata"/>
                <a:ea typeface="Alata"/>
                <a:cs typeface="Alata"/>
                <a:sym typeface="Alata"/>
              </a:defRPr>
            </a:lvl9pPr>
          </a:lstStyle>
          <a:p/>
        </p:txBody>
      </p:sp>
      <p:sp>
        <p:nvSpPr>
          <p:cNvPr id="132" name="Google Shape;132;p13"/>
          <p:cNvSpPr txBox="1"/>
          <p:nvPr>
            <p:ph idx="15" type="subTitle"/>
          </p:nvPr>
        </p:nvSpPr>
        <p:spPr>
          <a:xfrm>
            <a:off x="5541563" y="3445644"/>
            <a:ext cx="2305500" cy="48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ata"/>
              <a:buNone/>
              <a:defRPr b="1" sz="18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ata"/>
              <a:buNone/>
              <a:defRPr b="1" sz="2000">
                <a:latin typeface="Alata"/>
                <a:ea typeface="Alata"/>
                <a:cs typeface="Alata"/>
                <a:sym typeface="Alat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ata"/>
              <a:buNone/>
              <a:defRPr b="1" sz="2000">
                <a:latin typeface="Alata"/>
                <a:ea typeface="Alata"/>
                <a:cs typeface="Alata"/>
                <a:sym typeface="Alat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ata"/>
              <a:buNone/>
              <a:defRPr b="1" sz="2000">
                <a:latin typeface="Alata"/>
                <a:ea typeface="Alata"/>
                <a:cs typeface="Alata"/>
                <a:sym typeface="Alat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ata"/>
              <a:buNone/>
              <a:defRPr b="1" sz="2000">
                <a:latin typeface="Alata"/>
                <a:ea typeface="Alata"/>
                <a:cs typeface="Alata"/>
                <a:sym typeface="Alat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ata"/>
              <a:buNone/>
              <a:defRPr b="1" sz="2000">
                <a:latin typeface="Alata"/>
                <a:ea typeface="Alata"/>
                <a:cs typeface="Alata"/>
                <a:sym typeface="Alat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ata"/>
              <a:buNone/>
              <a:defRPr b="1" sz="2000">
                <a:latin typeface="Alata"/>
                <a:ea typeface="Alata"/>
                <a:cs typeface="Alata"/>
                <a:sym typeface="Alat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ata"/>
              <a:buNone/>
              <a:defRPr b="1" sz="2000">
                <a:latin typeface="Alata"/>
                <a:ea typeface="Alata"/>
                <a:cs typeface="Alata"/>
                <a:sym typeface="Alat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ata"/>
              <a:buNone/>
              <a:defRPr b="1" sz="2000">
                <a:latin typeface="Alata"/>
                <a:ea typeface="Alata"/>
                <a:cs typeface="Alata"/>
                <a:sym typeface="Alat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4428" y="-4037"/>
            <a:ext cx="9172756" cy="51515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5" name="Google Shape;135;p14"/>
          <p:cNvGrpSpPr/>
          <p:nvPr/>
        </p:nvGrpSpPr>
        <p:grpSpPr>
          <a:xfrm>
            <a:off x="-5046997" y="-4134411"/>
            <a:ext cx="14347746" cy="11365511"/>
            <a:chOff x="-5046997" y="-4134411"/>
            <a:chExt cx="14347746" cy="11365511"/>
          </a:xfrm>
        </p:grpSpPr>
        <p:pic>
          <p:nvPicPr>
            <p:cNvPr id="136" name="Google Shape;136;p1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-4557375" y="2146200"/>
              <a:ext cx="9232148" cy="508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7" name="Google Shape;137;p14"/>
            <p:cNvPicPr preferRelativeResize="0"/>
            <p:nvPr/>
          </p:nvPicPr>
          <p:blipFill>
            <a:blip r:embed="rId4">
              <a:alphaModFix amt="50000"/>
            </a:blip>
            <a:stretch>
              <a:fillRect/>
            </a:stretch>
          </p:blipFill>
          <p:spPr>
            <a:xfrm rot="10800000">
              <a:off x="-1372426" y="-1050433"/>
              <a:ext cx="4739525" cy="34622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8" name="Google Shape;138;p14"/>
            <p:cNvPicPr preferRelativeResize="0"/>
            <p:nvPr/>
          </p:nvPicPr>
          <p:blipFill rotWithShape="1">
            <a:blip r:embed="rId5">
              <a:alphaModFix amt="35000"/>
            </a:blip>
            <a:srcRect b="0" l="63440" r="0" t="52899"/>
            <a:stretch/>
          </p:blipFill>
          <p:spPr>
            <a:xfrm rot="10800000">
              <a:off x="6078174" y="2318737"/>
              <a:ext cx="3222574" cy="32910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9" name="Google Shape;139;p1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 rot="7647954">
              <a:off x="-4610051" y="-1891051"/>
              <a:ext cx="8191202" cy="51434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0" name="Google Shape;140;p14"/>
          <p:cNvSpPr txBox="1"/>
          <p:nvPr>
            <p:ph idx="1" type="subTitle"/>
          </p:nvPr>
        </p:nvSpPr>
        <p:spPr>
          <a:xfrm>
            <a:off x="4422290" y="2193450"/>
            <a:ext cx="3765000" cy="172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AutoNum type="arabicPeriod"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lphaLcPeriod"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romanLcPeriod"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lphaLcPeriod"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romanLcPeriod"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lphaLcPeriod"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romanLcPeriod"/>
              <a:defRPr sz="1600"/>
            </a:lvl9pPr>
          </a:lstStyle>
          <a:p/>
        </p:txBody>
      </p:sp>
      <p:sp>
        <p:nvSpPr>
          <p:cNvPr id="141" name="Google Shape;141;p14"/>
          <p:cNvSpPr txBox="1"/>
          <p:nvPr>
            <p:ph type="title"/>
          </p:nvPr>
        </p:nvSpPr>
        <p:spPr>
          <a:xfrm>
            <a:off x="4422290" y="1220850"/>
            <a:ext cx="3765000" cy="104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1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-14428" y="-4037"/>
            <a:ext cx="9172756" cy="51515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4" name="Google Shape;144;p15"/>
          <p:cNvGrpSpPr/>
          <p:nvPr/>
        </p:nvGrpSpPr>
        <p:grpSpPr>
          <a:xfrm>
            <a:off x="-2474124" y="-3400002"/>
            <a:ext cx="14615899" cy="9097363"/>
            <a:chOff x="-2474124" y="-3400002"/>
            <a:chExt cx="14615899" cy="9097363"/>
          </a:xfrm>
        </p:grpSpPr>
        <p:pic>
          <p:nvPicPr>
            <p:cNvPr id="145" name="Google Shape;145;p15"/>
            <p:cNvPicPr preferRelativeResize="0"/>
            <p:nvPr/>
          </p:nvPicPr>
          <p:blipFill rotWithShape="1">
            <a:blip r:embed="rId3">
              <a:alphaModFix/>
            </a:blip>
            <a:srcRect b="6984" l="9001" r="3693" t="6569"/>
            <a:stretch/>
          </p:blipFill>
          <p:spPr>
            <a:xfrm rot="-6457812">
              <a:off x="4289783" y="-1129145"/>
              <a:ext cx="8090764" cy="454584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6" name="Google Shape;146;p1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 rot="10800000">
              <a:off x="5764676" y="-1383625"/>
              <a:ext cx="6377098" cy="35123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7" name="Google Shape;147;p15"/>
            <p:cNvPicPr preferRelativeResize="0"/>
            <p:nvPr/>
          </p:nvPicPr>
          <p:blipFill>
            <a:blip r:embed="rId5">
              <a:alphaModFix amt="50000"/>
            </a:blip>
            <a:stretch>
              <a:fillRect/>
            </a:stretch>
          </p:blipFill>
          <p:spPr>
            <a:xfrm flipH="1">
              <a:off x="-2474124" y="2956486"/>
              <a:ext cx="3752026" cy="27408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8" name="Google Shape;148;p15"/>
          <p:cNvSpPr txBox="1"/>
          <p:nvPr>
            <p:ph idx="1" type="subTitle"/>
          </p:nvPr>
        </p:nvSpPr>
        <p:spPr>
          <a:xfrm>
            <a:off x="715100" y="4045222"/>
            <a:ext cx="3000300" cy="56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49" name="Google Shape;149;p15"/>
          <p:cNvSpPr txBox="1"/>
          <p:nvPr>
            <p:ph type="title"/>
          </p:nvPr>
        </p:nvSpPr>
        <p:spPr>
          <a:xfrm>
            <a:off x="715100" y="2945800"/>
            <a:ext cx="3000300" cy="117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50" name="Google Shape;150;p15"/>
          <p:cNvSpPr/>
          <p:nvPr>
            <p:ph idx="2" type="pic"/>
          </p:nvPr>
        </p:nvSpPr>
        <p:spPr>
          <a:xfrm>
            <a:off x="715100" y="535000"/>
            <a:ext cx="3000300" cy="2272500"/>
          </a:xfrm>
          <a:prstGeom prst="rect">
            <a:avLst/>
          </a:prstGeom>
          <a:noFill/>
          <a:ln>
            <a:noFill/>
          </a:ln>
        </p:spPr>
      </p:sp>
      <p:sp>
        <p:nvSpPr>
          <p:cNvPr id="151" name="Google Shape;151;p15"/>
          <p:cNvSpPr/>
          <p:nvPr>
            <p:ph idx="3" type="pic"/>
          </p:nvPr>
        </p:nvSpPr>
        <p:spPr>
          <a:xfrm>
            <a:off x="3853700" y="2945800"/>
            <a:ext cx="4575300" cy="1662600"/>
          </a:xfrm>
          <a:prstGeom prst="rect">
            <a:avLst/>
          </a:prstGeom>
          <a:noFill/>
          <a:ln>
            <a:noFill/>
          </a:ln>
        </p:spPr>
      </p:sp>
      <p:sp>
        <p:nvSpPr>
          <p:cNvPr id="152" name="Google Shape;152;p15"/>
          <p:cNvSpPr/>
          <p:nvPr>
            <p:ph idx="4" type="pic"/>
          </p:nvPr>
        </p:nvSpPr>
        <p:spPr>
          <a:xfrm>
            <a:off x="3853700" y="535000"/>
            <a:ext cx="4575300" cy="2272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-14428" y="-4037"/>
            <a:ext cx="9172756" cy="51515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5" name="Google Shape;155;p16"/>
          <p:cNvGrpSpPr/>
          <p:nvPr/>
        </p:nvGrpSpPr>
        <p:grpSpPr>
          <a:xfrm>
            <a:off x="-5506726" y="-3679420"/>
            <a:ext cx="18758124" cy="12939806"/>
            <a:chOff x="-5506726" y="-3679420"/>
            <a:chExt cx="18758124" cy="12939806"/>
          </a:xfrm>
        </p:grpSpPr>
        <p:pic>
          <p:nvPicPr>
            <p:cNvPr id="156" name="Google Shape;156;p16"/>
            <p:cNvPicPr preferRelativeResize="0"/>
            <p:nvPr/>
          </p:nvPicPr>
          <p:blipFill rotWithShape="1">
            <a:blip r:embed="rId3">
              <a:alphaModFix/>
            </a:blip>
            <a:srcRect b="6984" l="9001" r="3693" t="6569"/>
            <a:stretch/>
          </p:blipFill>
          <p:spPr>
            <a:xfrm flipH="1" rot="-9682437">
              <a:off x="4169111" y="-2751287"/>
              <a:ext cx="6401750" cy="3596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" name="Google Shape;157;p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>
              <a:off x="-5506726" y="2467663"/>
              <a:ext cx="10199050" cy="67927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8" name="Google Shape;158;p1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flipH="1">
              <a:off x="4019250" y="-2617225"/>
              <a:ext cx="9232148" cy="508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9" name="Google Shape;159;p1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 rot="5400003">
              <a:off x="-3455348" y="159966"/>
              <a:ext cx="5832576" cy="446842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0" name="Google Shape;160;p1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2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4428" y="-4037"/>
            <a:ext cx="9172756" cy="51515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3" name="Google Shape;163;p17"/>
          <p:cNvGrpSpPr/>
          <p:nvPr/>
        </p:nvGrpSpPr>
        <p:grpSpPr>
          <a:xfrm>
            <a:off x="-2567286" y="-2809242"/>
            <a:ext cx="12983335" cy="8928342"/>
            <a:chOff x="-2567286" y="-2809242"/>
            <a:chExt cx="12983335" cy="8928342"/>
          </a:xfrm>
        </p:grpSpPr>
        <p:pic>
          <p:nvPicPr>
            <p:cNvPr id="164" name="Google Shape;164;p1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 rot="8568526">
              <a:off x="-2207124" y="-1440220"/>
              <a:ext cx="5559928" cy="306228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5" name="Google Shape;165;p17"/>
            <p:cNvPicPr preferRelativeResize="0"/>
            <p:nvPr/>
          </p:nvPicPr>
          <p:blipFill>
            <a:blip r:embed="rId4">
              <a:alphaModFix amt="50000"/>
            </a:blip>
            <a:stretch>
              <a:fillRect/>
            </a:stretch>
          </p:blipFill>
          <p:spPr>
            <a:xfrm flipH="1" rot="-5400000">
              <a:off x="7173523" y="2399331"/>
              <a:ext cx="3747475" cy="27375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6" name="Google Shape;166;p17"/>
            <p:cNvPicPr preferRelativeResize="0"/>
            <p:nvPr/>
          </p:nvPicPr>
          <p:blipFill rotWithShape="1">
            <a:blip r:embed="rId5">
              <a:alphaModFix amt="35000"/>
            </a:blip>
            <a:srcRect b="0" l="24738" r="0" t="69325"/>
            <a:stretch/>
          </p:blipFill>
          <p:spPr>
            <a:xfrm flipH="1" rot="10800000">
              <a:off x="-567449" y="4257375"/>
              <a:ext cx="6634573" cy="1861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7" name="Google Shape;167;p17"/>
            <p:cNvPicPr preferRelativeResize="0"/>
            <p:nvPr/>
          </p:nvPicPr>
          <p:blipFill rotWithShape="1">
            <a:blip r:embed="rId6">
              <a:alphaModFix/>
            </a:blip>
            <a:srcRect b="6984" l="53633" r="3691" t="6569"/>
            <a:stretch/>
          </p:blipFill>
          <p:spPr>
            <a:xfrm flipH="1" rot="-4093903">
              <a:off x="-1223881" y="-2079069"/>
              <a:ext cx="5255964" cy="604151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8" name="Google Shape;168;p1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BLANK_1_1_1_2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10800000">
            <a:off x="-14428" y="-4037"/>
            <a:ext cx="9172756" cy="51515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1" name="Google Shape;171;p18"/>
          <p:cNvGrpSpPr/>
          <p:nvPr/>
        </p:nvGrpSpPr>
        <p:grpSpPr>
          <a:xfrm>
            <a:off x="-4828215" y="-6248889"/>
            <a:ext cx="15197082" cy="11951947"/>
            <a:chOff x="-4828215" y="-6248889"/>
            <a:chExt cx="15197082" cy="11951947"/>
          </a:xfrm>
        </p:grpSpPr>
        <p:pic>
          <p:nvPicPr>
            <p:cNvPr id="172" name="Google Shape;172;p1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 rot="-3265979">
              <a:off x="-3857051" y="-1508154"/>
              <a:ext cx="7463485" cy="411075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3" name="Google Shape;173;p1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 rot="7315462">
              <a:off x="-4398102" y="-3803227"/>
              <a:ext cx="9144006" cy="60900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4" name="Google Shape;174;p18"/>
            <p:cNvPicPr preferRelativeResize="0"/>
            <p:nvPr/>
          </p:nvPicPr>
          <p:blipFill>
            <a:blip r:embed="rId5">
              <a:alphaModFix amt="50000"/>
            </a:blip>
            <a:stretch>
              <a:fillRect/>
            </a:stretch>
          </p:blipFill>
          <p:spPr>
            <a:xfrm flipH="1" rot="4712098">
              <a:off x="-4583374" y="-1515689"/>
              <a:ext cx="7779825" cy="56832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5" name="Google Shape;175;p18"/>
            <p:cNvPicPr preferRelativeResize="0"/>
            <p:nvPr/>
          </p:nvPicPr>
          <p:blipFill rotWithShape="1">
            <a:blip r:embed="rId6">
              <a:alphaModFix amt="35000"/>
            </a:blip>
            <a:srcRect b="62609" l="-38" r="57761" t="-2310"/>
            <a:stretch/>
          </p:blipFill>
          <p:spPr>
            <a:xfrm flipH="1" rot="-5400005">
              <a:off x="7118668" y="2452854"/>
              <a:ext cx="3726449" cy="277394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76" name="Google Shape;176;p1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77" name="Google Shape;177;p18"/>
          <p:cNvSpPr txBox="1"/>
          <p:nvPr>
            <p:ph idx="1" type="subTitle"/>
          </p:nvPr>
        </p:nvSpPr>
        <p:spPr>
          <a:xfrm>
            <a:off x="948667" y="2088500"/>
            <a:ext cx="2267100" cy="4182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b="1" sz="18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9pPr>
          </a:lstStyle>
          <a:p/>
        </p:txBody>
      </p:sp>
      <p:sp>
        <p:nvSpPr>
          <p:cNvPr id="178" name="Google Shape;178;p18"/>
          <p:cNvSpPr txBox="1"/>
          <p:nvPr>
            <p:ph idx="2" type="subTitle"/>
          </p:nvPr>
        </p:nvSpPr>
        <p:spPr>
          <a:xfrm>
            <a:off x="948667" y="2430500"/>
            <a:ext cx="2267100" cy="177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79" name="Google Shape;179;p18"/>
          <p:cNvSpPr txBox="1"/>
          <p:nvPr>
            <p:ph idx="3" type="subTitle"/>
          </p:nvPr>
        </p:nvSpPr>
        <p:spPr>
          <a:xfrm>
            <a:off x="3438450" y="2430500"/>
            <a:ext cx="2267100" cy="177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80" name="Google Shape;180;p18"/>
          <p:cNvSpPr txBox="1"/>
          <p:nvPr>
            <p:ph idx="4" type="subTitle"/>
          </p:nvPr>
        </p:nvSpPr>
        <p:spPr>
          <a:xfrm>
            <a:off x="5928233" y="2430500"/>
            <a:ext cx="2267100" cy="177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81" name="Google Shape;181;p18"/>
          <p:cNvSpPr txBox="1"/>
          <p:nvPr>
            <p:ph idx="5" type="subTitle"/>
          </p:nvPr>
        </p:nvSpPr>
        <p:spPr>
          <a:xfrm>
            <a:off x="3438450" y="2088500"/>
            <a:ext cx="2267100" cy="4182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b="1" sz="18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9pPr>
          </a:lstStyle>
          <a:p/>
        </p:txBody>
      </p:sp>
      <p:sp>
        <p:nvSpPr>
          <p:cNvPr id="182" name="Google Shape;182;p18"/>
          <p:cNvSpPr txBox="1"/>
          <p:nvPr>
            <p:ph idx="6" type="subTitle"/>
          </p:nvPr>
        </p:nvSpPr>
        <p:spPr>
          <a:xfrm>
            <a:off x="5928233" y="2088500"/>
            <a:ext cx="2267100" cy="4182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b="1" sz="18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BLANK_1_1_1_2_1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4428" y="-4037"/>
            <a:ext cx="9172756" cy="51515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5" name="Google Shape;185;p19"/>
          <p:cNvGrpSpPr/>
          <p:nvPr/>
        </p:nvGrpSpPr>
        <p:grpSpPr>
          <a:xfrm>
            <a:off x="-3032774" y="-1702325"/>
            <a:ext cx="15932537" cy="9749859"/>
            <a:chOff x="-3032774" y="-1702325"/>
            <a:chExt cx="15932537" cy="9749859"/>
          </a:xfrm>
        </p:grpSpPr>
        <p:pic>
          <p:nvPicPr>
            <p:cNvPr id="186" name="Google Shape;186;p1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10800000">
              <a:off x="-3032774" y="-1702325"/>
              <a:ext cx="6377098" cy="35123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7" name="Google Shape;187;p19"/>
            <p:cNvPicPr preferRelativeResize="0"/>
            <p:nvPr/>
          </p:nvPicPr>
          <p:blipFill>
            <a:blip r:embed="rId4">
              <a:alphaModFix amt="50000"/>
            </a:blip>
            <a:stretch>
              <a:fillRect/>
            </a:stretch>
          </p:blipFill>
          <p:spPr>
            <a:xfrm rot="-5400000">
              <a:off x="7200774" y="153261"/>
              <a:ext cx="3752026" cy="27408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8" name="Google Shape;188;p1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9407164">
              <a:off x="4026449" y="1497902"/>
              <a:ext cx="8191202" cy="51434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89" name="Google Shape;189;p1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90" name="Google Shape;190;p19"/>
          <p:cNvSpPr txBox="1"/>
          <p:nvPr>
            <p:ph idx="1" type="subTitle"/>
          </p:nvPr>
        </p:nvSpPr>
        <p:spPr>
          <a:xfrm>
            <a:off x="2257163" y="1710600"/>
            <a:ext cx="5834400" cy="3816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b="1" sz="18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9pPr>
          </a:lstStyle>
          <a:p/>
        </p:txBody>
      </p:sp>
      <p:sp>
        <p:nvSpPr>
          <p:cNvPr id="191" name="Google Shape;191;p19"/>
          <p:cNvSpPr txBox="1"/>
          <p:nvPr>
            <p:ph idx="2" type="subTitle"/>
          </p:nvPr>
        </p:nvSpPr>
        <p:spPr>
          <a:xfrm>
            <a:off x="2257163" y="2930463"/>
            <a:ext cx="5834400" cy="3816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b="1" sz="18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9pPr>
          </a:lstStyle>
          <a:p/>
        </p:txBody>
      </p:sp>
      <p:sp>
        <p:nvSpPr>
          <p:cNvPr id="192" name="Google Shape;192;p19"/>
          <p:cNvSpPr txBox="1"/>
          <p:nvPr>
            <p:ph idx="3" type="subTitle"/>
          </p:nvPr>
        </p:nvSpPr>
        <p:spPr>
          <a:xfrm>
            <a:off x="2257163" y="4127100"/>
            <a:ext cx="5834400" cy="3816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b="1" sz="18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9pPr>
          </a:lstStyle>
          <a:p/>
        </p:txBody>
      </p:sp>
      <p:sp>
        <p:nvSpPr>
          <p:cNvPr id="193" name="Google Shape;193;p19"/>
          <p:cNvSpPr txBox="1"/>
          <p:nvPr>
            <p:ph idx="4" type="subTitle"/>
          </p:nvPr>
        </p:nvSpPr>
        <p:spPr>
          <a:xfrm>
            <a:off x="2257163" y="1260600"/>
            <a:ext cx="5834400" cy="52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94" name="Google Shape;194;p19"/>
          <p:cNvSpPr txBox="1"/>
          <p:nvPr>
            <p:ph idx="5" type="subTitle"/>
          </p:nvPr>
        </p:nvSpPr>
        <p:spPr>
          <a:xfrm>
            <a:off x="2257163" y="2433963"/>
            <a:ext cx="58344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95" name="Google Shape;195;p19"/>
          <p:cNvSpPr txBox="1"/>
          <p:nvPr>
            <p:ph idx="6" type="subTitle"/>
          </p:nvPr>
        </p:nvSpPr>
        <p:spPr>
          <a:xfrm>
            <a:off x="2257163" y="3630598"/>
            <a:ext cx="58344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1_1_1_1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 rot="10800000">
            <a:off x="-14428" y="-4037"/>
            <a:ext cx="9172756" cy="51515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8" name="Google Shape;198;p20"/>
          <p:cNvGrpSpPr/>
          <p:nvPr/>
        </p:nvGrpSpPr>
        <p:grpSpPr>
          <a:xfrm>
            <a:off x="-5322048" y="-3601701"/>
            <a:ext cx="19059288" cy="11387026"/>
            <a:chOff x="-5322048" y="-3601701"/>
            <a:chExt cx="19059288" cy="11387026"/>
          </a:xfrm>
        </p:grpSpPr>
        <p:pic>
          <p:nvPicPr>
            <p:cNvPr id="199" name="Google Shape;199;p2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 rot="1392836">
              <a:off x="4863926" y="-1840376"/>
              <a:ext cx="8191202" cy="51434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0" name="Google Shape;200;p20"/>
            <p:cNvPicPr preferRelativeResize="0"/>
            <p:nvPr/>
          </p:nvPicPr>
          <p:blipFill rotWithShape="1">
            <a:blip r:embed="rId4">
              <a:alphaModFix amt="35000"/>
            </a:blip>
            <a:srcRect b="58893" l="-38" r="57761" t="-2309"/>
            <a:stretch/>
          </p:blipFill>
          <p:spPr>
            <a:xfrm flipH="1" rot="-5">
              <a:off x="-2840799" y="2198527"/>
              <a:ext cx="3726449" cy="30334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1" name="Google Shape;201;p2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flipH="1">
              <a:off x="3910102" y="-2384475"/>
              <a:ext cx="9232148" cy="508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2" name="Google Shape;202;p20"/>
            <p:cNvPicPr preferRelativeResize="0"/>
            <p:nvPr/>
          </p:nvPicPr>
          <p:blipFill>
            <a:blip r:embed="rId6">
              <a:alphaModFix amt="50000"/>
            </a:blip>
            <a:stretch>
              <a:fillRect/>
            </a:stretch>
          </p:blipFill>
          <p:spPr>
            <a:xfrm flipH="1" rot="10800000">
              <a:off x="2271575" y="-3601701"/>
              <a:ext cx="7779825" cy="56832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3" name="Google Shape;203;p2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flipH="1">
              <a:off x="-5322048" y="2700425"/>
              <a:ext cx="9232148" cy="50849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04" name="Google Shape;204;p2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05" name="Google Shape;205;p20"/>
          <p:cNvSpPr txBox="1"/>
          <p:nvPr>
            <p:ph idx="1" type="subTitle"/>
          </p:nvPr>
        </p:nvSpPr>
        <p:spPr>
          <a:xfrm>
            <a:off x="720016" y="1383725"/>
            <a:ext cx="3703800" cy="448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b="1" sz="18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9pPr>
          </a:lstStyle>
          <a:p/>
        </p:txBody>
      </p:sp>
      <p:sp>
        <p:nvSpPr>
          <p:cNvPr id="206" name="Google Shape;206;p20"/>
          <p:cNvSpPr txBox="1"/>
          <p:nvPr>
            <p:ph idx="2" type="subTitle"/>
          </p:nvPr>
        </p:nvSpPr>
        <p:spPr>
          <a:xfrm>
            <a:off x="720018" y="1756175"/>
            <a:ext cx="3703800" cy="1027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07" name="Google Shape;207;p20"/>
          <p:cNvSpPr txBox="1"/>
          <p:nvPr>
            <p:ph idx="3" type="subTitle"/>
          </p:nvPr>
        </p:nvSpPr>
        <p:spPr>
          <a:xfrm>
            <a:off x="4720184" y="1756175"/>
            <a:ext cx="3703800" cy="1027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08" name="Google Shape;208;p20"/>
          <p:cNvSpPr txBox="1"/>
          <p:nvPr>
            <p:ph idx="4" type="subTitle"/>
          </p:nvPr>
        </p:nvSpPr>
        <p:spPr>
          <a:xfrm>
            <a:off x="720018" y="3504500"/>
            <a:ext cx="3703800" cy="1027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09" name="Google Shape;209;p20"/>
          <p:cNvSpPr txBox="1"/>
          <p:nvPr>
            <p:ph idx="5" type="subTitle"/>
          </p:nvPr>
        </p:nvSpPr>
        <p:spPr>
          <a:xfrm>
            <a:off x="4720184" y="3504500"/>
            <a:ext cx="3703800" cy="1027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10" name="Google Shape;210;p20"/>
          <p:cNvSpPr txBox="1"/>
          <p:nvPr>
            <p:ph idx="6" type="subTitle"/>
          </p:nvPr>
        </p:nvSpPr>
        <p:spPr>
          <a:xfrm>
            <a:off x="720016" y="3131900"/>
            <a:ext cx="3703800" cy="448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b="1" sz="18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9pPr>
          </a:lstStyle>
          <a:p/>
        </p:txBody>
      </p:sp>
      <p:sp>
        <p:nvSpPr>
          <p:cNvPr id="211" name="Google Shape;211;p20"/>
          <p:cNvSpPr txBox="1"/>
          <p:nvPr>
            <p:ph idx="7" type="subTitle"/>
          </p:nvPr>
        </p:nvSpPr>
        <p:spPr>
          <a:xfrm>
            <a:off x="4720181" y="1383725"/>
            <a:ext cx="3703800" cy="448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b="1" sz="18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9pPr>
          </a:lstStyle>
          <a:p/>
        </p:txBody>
      </p:sp>
      <p:sp>
        <p:nvSpPr>
          <p:cNvPr id="212" name="Google Shape;212;p20"/>
          <p:cNvSpPr txBox="1"/>
          <p:nvPr>
            <p:ph idx="8" type="subTitle"/>
          </p:nvPr>
        </p:nvSpPr>
        <p:spPr>
          <a:xfrm>
            <a:off x="4720181" y="3131900"/>
            <a:ext cx="3703800" cy="448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b="1" sz="18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-14428" y="-4037"/>
            <a:ext cx="9172756" cy="51515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" name="Google Shape;24;p3"/>
          <p:cNvGrpSpPr/>
          <p:nvPr/>
        </p:nvGrpSpPr>
        <p:grpSpPr>
          <a:xfrm>
            <a:off x="-1913375" y="-4018718"/>
            <a:ext cx="16553860" cy="13488675"/>
            <a:chOff x="-1913375" y="-4018718"/>
            <a:chExt cx="16553860" cy="13488675"/>
          </a:xfrm>
        </p:grpSpPr>
        <p:pic>
          <p:nvPicPr>
            <p:cNvPr id="25" name="Google Shape;25;p3"/>
            <p:cNvPicPr preferRelativeResize="0"/>
            <p:nvPr/>
          </p:nvPicPr>
          <p:blipFill rotWithShape="1">
            <a:blip r:embed="rId3">
              <a:alphaModFix amt="30000"/>
            </a:blip>
            <a:srcRect b="6984" l="9001" r="3693" t="6569"/>
            <a:stretch/>
          </p:blipFill>
          <p:spPr>
            <a:xfrm rot="-3535500">
              <a:off x="-1922500" y="270552"/>
              <a:ext cx="6982302" cy="39230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" name="Google Shape;26;p3"/>
            <p:cNvPicPr preferRelativeResize="0"/>
            <p:nvPr/>
          </p:nvPicPr>
          <p:blipFill>
            <a:blip r:embed="rId4">
              <a:alphaModFix amt="50000"/>
            </a:blip>
            <a:stretch>
              <a:fillRect/>
            </a:stretch>
          </p:blipFill>
          <p:spPr>
            <a:xfrm rot="-8100000">
              <a:off x="5228549" y="-2100426"/>
              <a:ext cx="7779827" cy="56832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" name="Google Shape;27;p3"/>
            <p:cNvPicPr preferRelativeResize="0"/>
            <p:nvPr/>
          </p:nvPicPr>
          <p:blipFill rotWithShape="1">
            <a:blip r:embed="rId5">
              <a:alphaModFix amt="35000"/>
            </a:blip>
            <a:srcRect b="57900" l="0" r="60615" t="0"/>
            <a:stretch/>
          </p:blipFill>
          <p:spPr>
            <a:xfrm flipH="1" rot="10800000">
              <a:off x="5783850" y="-359423"/>
              <a:ext cx="3471601" cy="29416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" name="Google Shape;28;p3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-914835">
              <a:off x="3227112" y="2192524"/>
              <a:ext cx="10820172" cy="59595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" name="Google Shape;29;p3"/>
            <p:cNvPicPr preferRelativeResize="0"/>
            <p:nvPr/>
          </p:nvPicPr>
          <p:blipFill rotWithShape="1">
            <a:blip r:embed="rId3">
              <a:alphaModFix/>
            </a:blip>
            <a:srcRect b="6984" l="9001" r="3693" t="6569"/>
            <a:stretch/>
          </p:blipFill>
          <p:spPr>
            <a:xfrm rot="5061867">
              <a:off x="-2614917" y="461276"/>
              <a:ext cx="7512509" cy="42209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" name="Google Shape;30;p3"/>
            <p:cNvPicPr preferRelativeResize="0"/>
            <p:nvPr/>
          </p:nvPicPr>
          <p:blipFill rotWithShape="1">
            <a:blip r:embed="rId7">
              <a:alphaModFix amt="35000"/>
            </a:blip>
            <a:srcRect b="6480" l="66956" r="0" t="0"/>
            <a:stretch/>
          </p:blipFill>
          <p:spPr>
            <a:xfrm flipH="1" rot="10800000">
              <a:off x="-1394651" y="-174864"/>
              <a:ext cx="2913024" cy="567597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1" name="Google Shape;31;p3"/>
          <p:cNvSpPr txBox="1"/>
          <p:nvPr>
            <p:ph type="title"/>
          </p:nvPr>
        </p:nvSpPr>
        <p:spPr>
          <a:xfrm>
            <a:off x="4708600" y="3054525"/>
            <a:ext cx="3089700" cy="86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  <p:sp>
        <p:nvSpPr>
          <p:cNvPr id="32" name="Google Shape;32;p3"/>
          <p:cNvSpPr txBox="1"/>
          <p:nvPr>
            <p:ph hasCustomPrompt="1" idx="2" type="title"/>
          </p:nvPr>
        </p:nvSpPr>
        <p:spPr>
          <a:xfrm>
            <a:off x="6708475" y="2255322"/>
            <a:ext cx="1089900" cy="102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5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BLANK_1_1_1_1_1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4428" y="-4037"/>
            <a:ext cx="9172756" cy="51515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5" name="Google Shape;215;p21"/>
          <p:cNvGrpSpPr/>
          <p:nvPr/>
        </p:nvGrpSpPr>
        <p:grpSpPr>
          <a:xfrm>
            <a:off x="-2285874" y="-1670575"/>
            <a:ext cx="14025100" cy="9521345"/>
            <a:chOff x="-2285874" y="-1670575"/>
            <a:chExt cx="14025100" cy="9521345"/>
          </a:xfrm>
        </p:grpSpPr>
        <p:pic>
          <p:nvPicPr>
            <p:cNvPr id="216" name="Google Shape;216;p2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5400008">
              <a:off x="-3375596" y="1497772"/>
              <a:ext cx="6552873" cy="360920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7" name="Google Shape;217;p21"/>
            <p:cNvPicPr preferRelativeResize="0"/>
            <p:nvPr/>
          </p:nvPicPr>
          <p:blipFill>
            <a:blip r:embed="rId4">
              <a:alphaModFix amt="50000"/>
            </a:blip>
            <a:stretch>
              <a:fillRect/>
            </a:stretch>
          </p:blipFill>
          <p:spPr>
            <a:xfrm rot="-7012528">
              <a:off x="6890916" y="-537336"/>
              <a:ext cx="4609395" cy="33672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8" name="Google Shape;218;p21"/>
            <p:cNvPicPr preferRelativeResize="0"/>
            <p:nvPr/>
          </p:nvPicPr>
          <p:blipFill rotWithShape="1">
            <a:blip r:embed="rId5">
              <a:alphaModFix amt="35000"/>
            </a:blip>
            <a:srcRect b="0" l="0" r="73284" t="70966"/>
            <a:stretch/>
          </p:blipFill>
          <p:spPr>
            <a:xfrm flipH="1">
              <a:off x="-749852" y="-547175"/>
              <a:ext cx="2355052" cy="17621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9" name="Google Shape;219;p21"/>
            <p:cNvPicPr preferRelativeResize="0"/>
            <p:nvPr/>
          </p:nvPicPr>
          <p:blipFill rotWithShape="1">
            <a:blip r:embed="rId6">
              <a:alphaModFix/>
            </a:blip>
            <a:srcRect b="6984" l="53633" r="3691" t="6569"/>
            <a:stretch/>
          </p:blipFill>
          <p:spPr>
            <a:xfrm rot="-6706097">
              <a:off x="-1133906" y="1269175"/>
              <a:ext cx="5255964" cy="604151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20" name="Google Shape;220;p2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" name="Google Shape;221;p21"/>
          <p:cNvSpPr txBox="1"/>
          <p:nvPr>
            <p:ph idx="1" type="subTitle"/>
          </p:nvPr>
        </p:nvSpPr>
        <p:spPr>
          <a:xfrm>
            <a:off x="721133" y="1735313"/>
            <a:ext cx="2546700" cy="1055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22" name="Google Shape;222;p21"/>
          <p:cNvSpPr txBox="1"/>
          <p:nvPr>
            <p:ph idx="2" type="subTitle"/>
          </p:nvPr>
        </p:nvSpPr>
        <p:spPr>
          <a:xfrm>
            <a:off x="3298921" y="1735313"/>
            <a:ext cx="2546700" cy="1055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23" name="Google Shape;223;p21"/>
          <p:cNvSpPr txBox="1"/>
          <p:nvPr>
            <p:ph idx="3" type="subTitle"/>
          </p:nvPr>
        </p:nvSpPr>
        <p:spPr>
          <a:xfrm>
            <a:off x="5876708" y="1735313"/>
            <a:ext cx="2547300" cy="1055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24" name="Google Shape;224;p21"/>
          <p:cNvSpPr txBox="1"/>
          <p:nvPr>
            <p:ph idx="4" type="subTitle"/>
          </p:nvPr>
        </p:nvSpPr>
        <p:spPr>
          <a:xfrm>
            <a:off x="721133" y="3436425"/>
            <a:ext cx="2546700" cy="1055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25" name="Google Shape;225;p21"/>
          <p:cNvSpPr txBox="1"/>
          <p:nvPr>
            <p:ph idx="5" type="subTitle"/>
          </p:nvPr>
        </p:nvSpPr>
        <p:spPr>
          <a:xfrm>
            <a:off x="3298921" y="3436425"/>
            <a:ext cx="2546700" cy="1055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26" name="Google Shape;226;p21"/>
          <p:cNvSpPr txBox="1"/>
          <p:nvPr>
            <p:ph idx="6" type="subTitle"/>
          </p:nvPr>
        </p:nvSpPr>
        <p:spPr>
          <a:xfrm>
            <a:off x="5876708" y="3436425"/>
            <a:ext cx="2547300" cy="1055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27" name="Google Shape;227;p21"/>
          <p:cNvSpPr txBox="1"/>
          <p:nvPr>
            <p:ph idx="7" type="subTitle"/>
          </p:nvPr>
        </p:nvSpPr>
        <p:spPr>
          <a:xfrm>
            <a:off x="721125" y="1397700"/>
            <a:ext cx="2546700" cy="4164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b="1" sz="18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9pPr>
          </a:lstStyle>
          <a:p/>
        </p:txBody>
      </p:sp>
      <p:sp>
        <p:nvSpPr>
          <p:cNvPr id="228" name="Google Shape;228;p21"/>
          <p:cNvSpPr txBox="1"/>
          <p:nvPr>
            <p:ph idx="8" type="subTitle"/>
          </p:nvPr>
        </p:nvSpPr>
        <p:spPr>
          <a:xfrm>
            <a:off x="3298918" y="1397700"/>
            <a:ext cx="2546700" cy="4164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b="1" sz="18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9pPr>
          </a:lstStyle>
          <a:p/>
        </p:txBody>
      </p:sp>
      <p:sp>
        <p:nvSpPr>
          <p:cNvPr id="229" name="Google Shape;229;p21"/>
          <p:cNvSpPr txBox="1"/>
          <p:nvPr>
            <p:ph idx="9" type="subTitle"/>
          </p:nvPr>
        </p:nvSpPr>
        <p:spPr>
          <a:xfrm>
            <a:off x="5876711" y="1397700"/>
            <a:ext cx="2547300" cy="4164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b="1" sz="18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9pPr>
          </a:lstStyle>
          <a:p/>
        </p:txBody>
      </p:sp>
      <p:sp>
        <p:nvSpPr>
          <p:cNvPr id="230" name="Google Shape;230;p21"/>
          <p:cNvSpPr txBox="1"/>
          <p:nvPr>
            <p:ph idx="13" type="subTitle"/>
          </p:nvPr>
        </p:nvSpPr>
        <p:spPr>
          <a:xfrm>
            <a:off x="721125" y="3094175"/>
            <a:ext cx="2546700" cy="4164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b="1" sz="18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9pPr>
          </a:lstStyle>
          <a:p/>
        </p:txBody>
      </p:sp>
      <p:sp>
        <p:nvSpPr>
          <p:cNvPr id="231" name="Google Shape;231;p21"/>
          <p:cNvSpPr txBox="1"/>
          <p:nvPr>
            <p:ph idx="14" type="subTitle"/>
          </p:nvPr>
        </p:nvSpPr>
        <p:spPr>
          <a:xfrm>
            <a:off x="3299073" y="3094175"/>
            <a:ext cx="2546700" cy="4164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b="1" sz="18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9pPr>
          </a:lstStyle>
          <a:p/>
        </p:txBody>
      </p:sp>
      <p:sp>
        <p:nvSpPr>
          <p:cNvPr id="232" name="Google Shape;232;p21"/>
          <p:cNvSpPr txBox="1"/>
          <p:nvPr>
            <p:ph idx="15" type="subTitle"/>
          </p:nvPr>
        </p:nvSpPr>
        <p:spPr>
          <a:xfrm>
            <a:off x="5877022" y="3094175"/>
            <a:ext cx="2546700" cy="4164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b="1" sz="18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BLANK_1_1_1_1_1_1_2"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 rot="10800000">
            <a:off x="-14428" y="-4037"/>
            <a:ext cx="9172756" cy="51515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5" name="Google Shape;235;p22"/>
          <p:cNvGrpSpPr/>
          <p:nvPr/>
        </p:nvGrpSpPr>
        <p:grpSpPr>
          <a:xfrm>
            <a:off x="-5914320" y="-3835576"/>
            <a:ext cx="19253519" cy="11524235"/>
            <a:chOff x="-5914320" y="-3835576"/>
            <a:chExt cx="19253519" cy="11524235"/>
          </a:xfrm>
        </p:grpSpPr>
        <p:pic>
          <p:nvPicPr>
            <p:cNvPr id="236" name="Google Shape;236;p2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10800000">
              <a:off x="-4389000" y="-2573876"/>
              <a:ext cx="9232148" cy="508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7" name="Google Shape;237;p2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10041331">
              <a:off x="-1972838" y="-2967099"/>
              <a:ext cx="8670868" cy="66428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8" name="Google Shape;238;p2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0800000">
              <a:off x="-4292951" y="-3655837"/>
              <a:ext cx="10199050" cy="67927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9" name="Google Shape;239;p22"/>
            <p:cNvPicPr preferRelativeResize="0"/>
            <p:nvPr/>
          </p:nvPicPr>
          <p:blipFill rotWithShape="1">
            <a:blip r:embed="rId6">
              <a:alphaModFix/>
            </a:blip>
            <a:srcRect b="6984" l="9001" r="3693" t="6569"/>
            <a:stretch/>
          </p:blipFill>
          <p:spPr>
            <a:xfrm rot="-10515566">
              <a:off x="-5665501" y="-1823844"/>
              <a:ext cx="11569500" cy="650038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0" name="Google Shape;240;p2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10800000">
              <a:off x="4107050" y="2354074"/>
              <a:ext cx="9232148" cy="508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1" name="Google Shape;241;p22"/>
            <p:cNvPicPr preferRelativeResize="0"/>
            <p:nvPr/>
          </p:nvPicPr>
          <p:blipFill>
            <a:blip r:embed="rId7">
              <a:alphaModFix amt="50000"/>
            </a:blip>
            <a:stretch>
              <a:fillRect/>
            </a:stretch>
          </p:blipFill>
          <p:spPr>
            <a:xfrm>
              <a:off x="4980110" y="1653851"/>
              <a:ext cx="7779825" cy="56832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2" name="Google Shape;242;p22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 rot="9407164">
              <a:off x="3559499" y="1139027"/>
              <a:ext cx="8191202" cy="51434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3" name="Google Shape;243;p22"/>
            <p:cNvPicPr preferRelativeResize="0"/>
            <p:nvPr/>
          </p:nvPicPr>
          <p:blipFill rotWithShape="1">
            <a:blip r:embed="rId9">
              <a:alphaModFix amt="35000"/>
            </a:blip>
            <a:srcRect b="0" l="43826" r="0" t="67805"/>
            <a:stretch/>
          </p:blipFill>
          <p:spPr>
            <a:xfrm flipH="1" rot="10800000">
              <a:off x="-706126" y="3418200"/>
              <a:ext cx="4951951" cy="19539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4" name="Google Shape;244;p22"/>
            <p:cNvPicPr preferRelativeResize="0"/>
            <p:nvPr/>
          </p:nvPicPr>
          <p:blipFill rotWithShape="1">
            <a:blip r:embed="rId10">
              <a:alphaModFix amt="35000"/>
            </a:blip>
            <a:srcRect b="0" l="63440" r="0" t="52899"/>
            <a:stretch/>
          </p:blipFill>
          <p:spPr>
            <a:xfrm flipH="1">
              <a:off x="6152824" y="-679251"/>
              <a:ext cx="3222574" cy="329107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45" name="Google Shape;245;p22"/>
          <p:cNvSpPr txBox="1"/>
          <p:nvPr>
            <p:ph type="ctrTitle"/>
          </p:nvPr>
        </p:nvSpPr>
        <p:spPr>
          <a:xfrm>
            <a:off x="2382300" y="923197"/>
            <a:ext cx="4379400" cy="105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46" name="Google Shape;246;p22"/>
          <p:cNvSpPr txBox="1"/>
          <p:nvPr>
            <p:ph idx="1" type="subTitle"/>
          </p:nvPr>
        </p:nvSpPr>
        <p:spPr>
          <a:xfrm>
            <a:off x="2382300" y="1859997"/>
            <a:ext cx="4379400" cy="103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47" name="Google Shape;247;p22"/>
          <p:cNvSpPr txBox="1"/>
          <p:nvPr/>
        </p:nvSpPr>
        <p:spPr>
          <a:xfrm>
            <a:off x="2382300" y="3553684"/>
            <a:ext cx="4379400" cy="43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rPr>
              <a:t>CREDITS: This presentation template was created by </a:t>
            </a:r>
            <a:r>
              <a:rPr b="1" lang="en" sz="1000" u="sng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  <a:hlinkClick r:id="rId1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 u="sng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rPr>
              <a:t>,</a:t>
            </a:r>
            <a:r>
              <a:rPr lang="en" sz="1000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rPr>
              <a:t> including icons by </a:t>
            </a:r>
            <a:r>
              <a:rPr b="1" lang="en" sz="1000" u="sng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  <a:hlinkClick r:id="rId1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 u="sng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rPr>
              <a:t>,</a:t>
            </a:r>
            <a:r>
              <a:rPr lang="en" sz="1000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rPr>
              <a:t> and infographics &amp; images by </a:t>
            </a:r>
            <a:r>
              <a:rPr b="1" lang="en" sz="1000" u="sng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  <a:hlinkClick r:id="rId1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000" u="sng">
              <a:solidFill>
                <a:schemeClr val="dk1"/>
              </a:solidFill>
              <a:latin typeface="Shippori Antique"/>
              <a:ea typeface="Shippori Antique"/>
              <a:cs typeface="Shippori Antique"/>
              <a:sym typeface="Shippori Antique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_1_1_1_1_1_1"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Google Shape;249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 rot="10800000">
            <a:off x="-14428" y="-4037"/>
            <a:ext cx="9172756" cy="51515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0" name="Google Shape;250;p23"/>
          <p:cNvGrpSpPr/>
          <p:nvPr/>
        </p:nvGrpSpPr>
        <p:grpSpPr>
          <a:xfrm>
            <a:off x="-4844693" y="-4101470"/>
            <a:ext cx="17762674" cy="14222144"/>
            <a:chOff x="-4844693" y="-4101470"/>
            <a:chExt cx="17762674" cy="14222144"/>
          </a:xfrm>
        </p:grpSpPr>
        <p:grpSp>
          <p:nvGrpSpPr>
            <p:cNvPr id="251" name="Google Shape;251;p23"/>
            <p:cNvGrpSpPr/>
            <p:nvPr/>
          </p:nvGrpSpPr>
          <p:grpSpPr>
            <a:xfrm>
              <a:off x="-4844693" y="-4101470"/>
              <a:ext cx="17762674" cy="14222144"/>
              <a:chOff x="-4844693" y="-4101470"/>
              <a:chExt cx="17762674" cy="14222144"/>
            </a:xfrm>
          </p:grpSpPr>
          <p:pic>
            <p:nvPicPr>
              <p:cNvPr id="252" name="Google Shape;252;p23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 rot="-8644621">
                <a:off x="3996898" y="-2187723"/>
                <a:ext cx="8191202" cy="514349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53" name="Google Shape;253;p23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 rot="-10095881">
                <a:off x="1948775" y="-2944477"/>
                <a:ext cx="9232149" cy="50849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54" name="Google Shape;254;p23"/>
              <p:cNvPicPr preferRelativeResize="0"/>
              <p:nvPr/>
            </p:nvPicPr>
            <p:blipFill>
              <a:blip r:embed="rId5">
                <a:alphaModFix amt="50000"/>
              </a:blip>
              <a:stretch>
                <a:fillRect/>
              </a:stretch>
            </p:blipFill>
            <p:spPr>
              <a:xfrm rot="5400000">
                <a:off x="-2929852" y="-269874"/>
                <a:ext cx="7779825" cy="568324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55" name="Google Shape;255;p23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 rot="-6584792">
                <a:off x="-5024650" y="777164"/>
                <a:ext cx="10199049" cy="679272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256" name="Google Shape;256;p23"/>
            <p:cNvPicPr preferRelativeResize="0"/>
            <p:nvPr/>
          </p:nvPicPr>
          <p:blipFill rotWithShape="1">
            <a:blip r:embed="rId7">
              <a:alphaModFix amt="35000"/>
            </a:blip>
            <a:srcRect b="0" l="0" r="73284" t="70966"/>
            <a:stretch/>
          </p:blipFill>
          <p:spPr>
            <a:xfrm flipH="1" rot="10800000">
              <a:off x="6823648" y="3410918"/>
              <a:ext cx="2355052" cy="176210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LANK_1_1_1_1_1_1_1_1"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4428" y="-4037"/>
            <a:ext cx="9172756" cy="51515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9" name="Google Shape;259;p24"/>
          <p:cNvGrpSpPr/>
          <p:nvPr/>
        </p:nvGrpSpPr>
        <p:grpSpPr>
          <a:xfrm>
            <a:off x="-706126" y="-644389"/>
            <a:ext cx="14662945" cy="11211962"/>
            <a:chOff x="-706126" y="-644389"/>
            <a:chExt cx="14662945" cy="11211962"/>
          </a:xfrm>
        </p:grpSpPr>
        <p:pic>
          <p:nvPicPr>
            <p:cNvPr id="260" name="Google Shape;260;p2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10800000">
              <a:off x="4107050" y="2354074"/>
              <a:ext cx="9232148" cy="508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1" name="Google Shape;261;p2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1733544">
              <a:off x="4220786" y="1036925"/>
              <a:ext cx="8670868" cy="66428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2" name="Google Shape;262;p24"/>
            <p:cNvPicPr preferRelativeResize="0"/>
            <p:nvPr/>
          </p:nvPicPr>
          <p:blipFill rotWithShape="1">
            <a:blip r:embed="rId5">
              <a:alphaModFix/>
            </a:blip>
            <a:srcRect b="6984" l="9001" r="3693" t="6569"/>
            <a:stretch/>
          </p:blipFill>
          <p:spPr>
            <a:xfrm rot="8869060">
              <a:off x="3149593" y="3255354"/>
              <a:ext cx="9314912" cy="52336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3" name="Google Shape;263;p24"/>
            <p:cNvPicPr preferRelativeResize="0"/>
            <p:nvPr/>
          </p:nvPicPr>
          <p:blipFill rotWithShape="1">
            <a:blip r:embed="rId6">
              <a:alphaModFix amt="35000"/>
            </a:blip>
            <a:srcRect b="0" l="43826" r="0" t="67805"/>
            <a:stretch/>
          </p:blipFill>
          <p:spPr>
            <a:xfrm>
              <a:off x="-706126" y="-400588"/>
              <a:ext cx="4951951" cy="195397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4428" y="-4037"/>
            <a:ext cx="9172756" cy="51515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" name="Google Shape;35;p4"/>
          <p:cNvGrpSpPr/>
          <p:nvPr/>
        </p:nvGrpSpPr>
        <p:grpSpPr>
          <a:xfrm>
            <a:off x="-3667150" y="-3868200"/>
            <a:ext cx="17314700" cy="11089925"/>
            <a:chOff x="-3667150" y="-3868200"/>
            <a:chExt cx="17314700" cy="11089925"/>
          </a:xfrm>
        </p:grpSpPr>
        <p:pic>
          <p:nvPicPr>
            <p:cNvPr id="36" name="Google Shape;36;p4"/>
            <p:cNvPicPr preferRelativeResize="0"/>
            <p:nvPr/>
          </p:nvPicPr>
          <p:blipFill rotWithShape="1">
            <a:blip r:embed="rId3">
              <a:alphaModFix amt="35000"/>
            </a:blip>
            <a:srcRect b="0" l="46555" r="0" t="59571"/>
            <a:stretch/>
          </p:blipFill>
          <p:spPr>
            <a:xfrm flipH="1" rot="4">
              <a:off x="4688027" y="-287549"/>
              <a:ext cx="4711173" cy="28248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" name="Google Shape;37;p4"/>
            <p:cNvPicPr preferRelativeResize="0"/>
            <p:nvPr/>
          </p:nvPicPr>
          <p:blipFill rotWithShape="1">
            <a:blip r:embed="rId4">
              <a:alphaModFix amt="35000"/>
            </a:blip>
            <a:srcRect b="0" l="22600" r="28619" t="55640"/>
            <a:stretch/>
          </p:blipFill>
          <p:spPr>
            <a:xfrm flipH="1" rot="-10799984">
              <a:off x="-2297947" y="3745888"/>
              <a:ext cx="4300114" cy="269225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" name="Google Shape;38;p4"/>
            <p:cNvPicPr preferRelativeResize="0"/>
            <p:nvPr/>
          </p:nvPicPr>
          <p:blipFill rotWithShape="1">
            <a:blip r:embed="rId5">
              <a:alphaModFix/>
            </a:blip>
            <a:srcRect b="0" l="7812" r="7820" t="0"/>
            <a:stretch/>
          </p:blipFill>
          <p:spPr>
            <a:xfrm rot="3813147">
              <a:off x="5516251" y="-1929544"/>
              <a:ext cx="7270925" cy="47467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" name="Google Shape;39;p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3535285">
              <a:off x="-3517700" y="2217372"/>
              <a:ext cx="5534150" cy="347505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" name="Google Shape;40;p4"/>
            <p:cNvPicPr preferRelativeResize="0"/>
            <p:nvPr/>
          </p:nvPicPr>
          <p:blipFill>
            <a:blip r:embed="rId7">
              <a:alphaModFix amt="50000"/>
            </a:blip>
            <a:stretch>
              <a:fillRect/>
            </a:stretch>
          </p:blipFill>
          <p:spPr>
            <a:xfrm rot="-6952980">
              <a:off x="6383003" y="-835635"/>
              <a:ext cx="6939218" cy="506917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1" name="Google Shape;41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2" name="Google Shape;42;p4"/>
          <p:cNvSpPr txBox="1"/>
          <p:nvPr>
            <p:ph idx="1" type="body"/>
          </p:nvPr>
        </p:nvSpPr>
        <p:spPr>
          <a:xfrm>
            <a:off x="720000" y="1152475"/>
            <a:ext cx="7704000" cy="29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oogle Shape;44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4428" y="-4037"/>
            <a:ext cx="9172756" cy="51515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" name="Google Shape;45;p5"/>
          <p:cNvGrpSpPr/>
          <p:nvPr/>
        </p:nvGrpSpPr>
        <p:grpSpPr>
          <a:xfrm>
            <a:off x="-5080799" y="-3797197"/>
            <a:ext cx="20050972" cy="12008682"/>
            <a:chOff x="-5080799" y="-3797197"/>
            <a:chExt cx="20050972" cy="12008682"/>
          </a:xfrm>
        </p:grpSpPr>
        <p:pic>
          <p:nvPicPr>
            <p:cNvPr id="46" name="Google Shape;46;p5"/>
            <p:cNvPicPr preferRelativeResize="0"/>
            <p:nvPr/>
          </p:nvPicPr>
          <p:blipFill rotWithShape="1">
            <a:blip r:embed="rId3">
              <a:alphaModFix amt="35000"/>
            </a:blip>
            <a:srcRect b="0" l="43826" r="0" t="67805"/>
            <a:stretch/>
          </p:blipFill>
          <p:spPr>
            <a:xfrm rot="10800000">
              <a:off x="4674423" y="3729038"/>
              <a:ext cx="4951951" cy="195397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7" name="Google Shape;47;p5"/>
            <p:cNvGrpSpPr/>
            <p:nvPr/>
          </p:nvGrpSpPr>
          <p:grpSpPr>
            <a:xfrm>
              <a:off x="-5080799" y="-3797197"/>
              <a:ext cx="20050972" cy="12008682"/>
              <a:chOff x="-5080799" y="-3797197"/>
              <a:chExt cx="20050972" cy="12008682"/>
            </a:xfrm>
          </p:grpSpPr>
          <p:pic>
            <p:nvPicPr>
              <p:cNvPr id="48" name="Google Shape;48;p5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 rot="3650909">
                <a:off x="-4512720" y="891483"/>
                <a:ext cx="7274040" cy="557273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9" name="Google Shape;49;p5"/>
              <p:cNvPicPr preferRelativeResize="0"/>
              <p:nvPr/>
            </p:nvPicPr>
            <p:blipFill rotWithShape="1">
              <a:blip r:embed="rId5">
                <a:alphaModFix/>
              </a:blip>
              <a:srcRect b="6984" l="9001" r="3693" t="6569"/>
              <a:stretch/>
            </p:blipFill>
            <p:spPr>
              <a:xfrm rot="-9032539">
                <a:off x="6652189" y="-2081125"/>
                <a:ext cx="7748371" cy="435345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0" name="Google Shape;50;p5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 rot="4234693">
                <a:off x="5530123" y="-1649728"/>
                <a:ext cx="7463486" cy="411075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1" name="Google Shape;51;p5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 rot="4039181">
                <a:off x="-3375030" y="2260667"/>
                <a:ext cx="6163762" cy="387041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52" name="Google Shape;52;p5"/>
          <p:cNvSpPr txBox="1"/>
          <p:nvPr>
            <p:ph idx="1" type="subTitle"/>
          </p:nvPr>
        </p:nvSpPr>
        <p:spPr>
          <a:xfrm>
            <a:off x="1290775" y="2049550"/>
            <a:ext cx="2907600" cy="45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b="1" sz="18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9pPr>
          </a:lstStyle>
          <a:p/>
        </p:txBody>
      </p:sp>
      <p:sp>
        <p:nvSpPr>
          <p:cNvPr id="53" name="Google Shape;53;p5"/>
          <p:cNvSpPr txBox="1"/>
          <p:nvPr>
            <p:ph idx="2" type="subTitle"/>
          </p:nvPr>
        </p:nvSpPr>
        <p:spPr>
          <a:xfrm>
            <a:off x="4945650" y="2049550"/>
            <a:ext cx="2907600" cy="45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b="1" sz="18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9pPr>
          </a:lstStyle>
          <a:p/>
        </p:txBody>
      </p:sp>
      <p:sp>
        <p:nvSpPr>
          <p:cNvPr id="54" name="Google Shape;54;p5"/>
          <p:cNvSpPr txBox="1"/>
          <p:nvPr>
            <p:ph idx="3" type="subTitle"/>
          </p:nvPr>
        </p:nvSpPr>
        <p:spPr>
          <a:xfrm>
            <a:off x="1290775" y="2425150"/>
            <a:ext cx="2907600" cy="18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4" type="subTitle"/>
          </p:nvPr>
        </p:nvSpPr>
        <p:spPr>
          <a:xfrm>
            <a:off x="4945650" y="2425150"/>
            <a:ext cx="2907600" cy="18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6" name="Google Shape;56;p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 rot="10800000">
            <a:off x="-14428" y="-4037"/>
            <a:ext cx="9172756" cy="51515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" name="Google Shape;59;p6"/>
          <p:cNvGrpSpPr/>
          <p:nvPr/>
        </p:nvGrpSpPr>
        <p:grpSpPr>
          <a:xfrm>
            <a:off x="-4439582" y="-3581276"/>
            <a:ext cx="19782432" cy="14063061"/>
            <a:chOff x="-4439582" y="-3581276"/>
            <a:chExt cx="19782432" cy="14063061"/>
          </a:xfrm>
        </p:grpSpPr>
        <p:pic>
          <p:nvPicPr>
            <p:cNvPr id="60" name="Google Shape;60;p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 rot="8590009">
              <a:off x="5507975" y="2066052"/>
              <a:ext cx="9232148" cy="508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" name="Google Shape;61;p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758667">
              <a:off x="1986323" y="2970445"/>
              <a:ext cx="8670867" cy="664286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" name="Google Shape;62;p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 rot="-2906416">
              <a:off x="-2266533" y="-1321705"/>
              <a:ext cx="4818167" cy="265376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3" name="Google Shape;63;p6"/>
            <p:cNvPicPr preferRelativeResize="0"/>
            <p:nvPr/>
          </p:nvPicPr>
          <p:blipFill>
            <a:blip r:embed="rId5">
              <a:alphaModFix amt="50000"/>
            </a:blip>
            <a:stretch>
              <a:fillRect/>
            </a:stretch>
          </p:blipFill>
          <p:spPr>
            <a:xfrm flipH="1" rot="10800000">
              <a:off x="2191660" y="-3581276"/>
              <a:ext cx="7779825" cy="56832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" name="Google Shape;64;p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 rot="-7753397">
              <a:off x="-3953052" y="0"/>
              <a:ext cx="8191200" cy="514349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5" name="Google Shape;65;p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 rot="10800000">
            <a:off x="-14428" y="-4037"/>
            <a:ext cx="9172756" cy="51515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8" name="Google Shape;68;p7"/>
          <p:cNvGrpSpPr/>
          <p:nvPr/>
        </p:nvGrpSpPr>
        <p:grpSpPr>
          <a:xfrm>
            <a:off x="-5110272" y="-4720437"/>
            <a:ext cx="17871885" cy="13998848"/>
            <a:chOff x="-5110272" y="-4720437"/>
            <a:chExt cx="17871885" cy="13998848"/>
          </a:xfrm>
        </p:grpSpPr>
        <p:pic>
          <p:nvPicPr>
            <p:cNvPr id="69" name="Google Shape;69;p7"/>
            <p:cNvPicPr preferRelativeResize="0"/>
            <p:nvPr/>
          </p:nvPicPr>
          <p:blipFill rotWithShape="1">
            <a:blip r:embed="rId3">
              <a:alphaModFix amt="35000"/>
            </a:blip>
            <a:srcRect b="33735" l="48397" r="0" t="33518"/>
            <a:stretch/>
          </p:blipFill>
          <p:spPr>
            <a:xfrm rot="-4">
              <a:off x="-2521525" y="-953085"/>
              <a:ext cx="4548552" cy="22881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" name="Google Shape;70;p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 rot="3">
              <a:off x="-1474010" y="2799839"/>
              <a:ext cx="6173123" cy="47293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" name="Google Shape;71;p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-8512204">
              <a:off x="4811778" y="-3001123"/>
              <a:ext cx="7234224" cy="48180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" name="Google Shape;72;p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2865410">
              <a:off x="-4548626" y="1945762"/>
              <a:ext cx="8191203" cy="51434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" name="Google Shape;73;p7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rot="1288956">
              <a:off x="6175239" y="-1444221"/>
              <a:ext cx="5937723" cy="327039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4" name="Google Shape;74;p7"/>
          <p:cNvSpPr txBox="1"/>
          <p:nvPr>
            <p:ph type="title"/>
          </p:nvPr>
        </p:nvSpPr>
        <p:spPr>
          <a:xfrm>
            <a:off x="720000" y="930900"/>
            <a:ext cx="4549500" cy="61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5" name="Google Shape;75;p7"/>
          <p:cNvSpPr txBox="1"/>
          <p:nvPr>
            <p:ph idx="1" type="body"/>
          </p:nvPr>
        </p:nvSpPr>
        <p:spPr>
          <a:xfrm>
            <a:off x="720000" y="1548000"/>
            <a:ext cx="4549500" cy="266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  <p:sp>
        <p:nvSpPr>
          <p:cNvPr id="76" name="Google Shape;76;p7"/>
          <p:cNvSpPr/>
          <p:nvPr>
            <p:ph idx="2" type="pic"/>
          </p:nvPr>
        </p:nvSpPr>
        <p:spPr>
          <a:xfrm>
            <a:off x="5631000" y="535000"/>
            <a:ext cx="2797800" cy="4073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-14428" y="-4037"/>
            <a:ext cx="9172756" cy="51515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9" name="Google Shape;79;p8"/>
          <p:cNvGrpSpPr/>
          <p:nvPr/>
        </p:nvGrpSpPr>
        <p:grpSpPr>
          <a:xfrm>
            <a:off x="-5307932" y="-3162076"/>
            <a:ext cx="18697582" cy="13837561"/>
            <a:chOff x="-5307932" y="-3162076"/>
            <a:chExt cx="18697582" cy="13837561"/>
          </a:xfrm>
        </p:grpSpPr>
        <p:pic>
          <p:nvPicPr>
            <p:cNvPr id="80" name="Google Shape;80;p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7753397">
              <a:off x="4711919" y="-422000"/>
              <a:ext cx="8191200" cy="51434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" name="Google Shape;81;p8"/>
            <p:cNvPicPr preferRelativeResize="0"/>
            <p:nvPr/>
          </p:nvPicPr>
          <p:blipFill>
            <a:blip r:embed="rId4">
              <a:alphaModFix amt="50000"/>
            </a:blip>
            <a:stretch>
              <a:fillRect/>
            </a:stretch>
          </p:blipFill>
          <p:spPr>
            <a:xfrm flipH="1" rot="10800000">
              <a:off x="2632132" y="-3162076"/>
              <a:ext cx="7779825" cy="56832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2" name="Google Shape;82;p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-8590009">
              <a:off x="-4705206" y="2255727"/>
              <a:ext cx="9232148" cy="508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3" name="Google Shape;83;p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 rot="758667">
              <a:off x="-1127573" y="3164145"/>
              <a:ext cx="8670867" cy="664286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4" name="Google Shape;84;p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2906416">
              <a:off x="6755283" y="-1032355"/>
              <a:ext cx="4818167" cy="265376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5" name="Google Shape;85;p8"/>
          <p:cNvSpPr txBox="1"/>
          <p:nvPr>
            <p:ph type="title"/>
          </p:nvPr>
        </p:nvSpPr>
        <p:spPr>
          <a:xfrm>
            <a:off x="1388100" y="1307100"/>
            <a:ext cx="63678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4428" y="-4037"/>
            <a:ext cx="9172756" cy="5151576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9"/>
          <p:cNvSpPr txBox="1"/>
          <p:nvPr>
            <p:ph type="title"/>
          </p:nvPr>
        </p:nvSpPr>
        <p:spPr>
          <a:xfrm>
            <a:off x="2241425" y="1293100"/>
            <a:ext cx="46611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89" name="Google Shape;89;p9"/>
          <p:cNvSpPr txBox="1"/>
          <p:nvPr>
            <p:ph idx="1" type="subTitle"/>
          </p:nvPr>
        </p:nvSpPr>
        <p:spPr>
          <a:xfrm>
            <a:off x="2241475" y="2168600"/>
            <a:ext cx="4661100" cy="168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grpSp>
        <p:nvGrpSpPr>
          <p:cNvPr id="90" name="Google Shape;90;p9"/>
          <p:cNvGrpSpPr/>
          <p:nvPr/>
        </p:nvGrpSpPr>
        <p:grpSpPr>
          <a:xfrm flipH="1">
            <a:off x="-792215" y="-6170739"/>
            <a:ext cx="14110677" cy="14166322"/>
            <a:chOff x="-3967810" y="-6203064"/>
            <a:chExt cx="14110677" cy="14166322"/>
          </a:xfrm>
        </p:grpSpPr>
        <p:pic>
          <p:nvPicPr>
            <p:cNvPr id="91" name="Google Shape;91;p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 rot="-3265979">
              <a:off x="-3857051" y="-1508154"/>
              <a:ext cx="7463485" cy="411075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2" name="Google Shape;92;p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 rot="7315462">
              <a:off x="-3429477" y="-3757402"/>
              <a:ext cx="9144006" cy="60900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3" name="Google Shape;93;p9"/>
            <p:cNvPicPr preferRelativeResize="0"/>
            <p:nvPr/>
          </p:nvPicPr>
          <p:blipFill>
            <a:blip r:embed="rId5">
              <a:alphaModFix amt="50000"/>
            </a:blip>
            <a:stretch>
              <a:fillRect/>
            </a:stretch>
          </p:blipFill>
          <p:spPr>
            <a:xfrm flipH="1" rot="4712098">
              <a:off x="-4015211" y="744511"/>
              <a:ext cx="7779825" cy="56832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4" name="Google Shape;94;p9"/>
            <p:cNvPicPr preferRelativeResize="0"/>
            <p:nvPr/>
          </p:nvPicPr>
          <p:blipFill rotWithShape="1">
            <a:blip r:embed="rId6">
              <a:alphaModFix amt="35000"/>
            </a:blip>
            <a:srcRect b="62609" l="-38" r="57761" t="-2310"/>
            <a:stretch/>
          </p:blipFill>
          <p:spPr>
            <a:xfrm flipH="1" rot="-5400005">
              <a:off x="6892668" y="2436704"/>
              <a:ext cx="3726449" cy="277394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0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97" name="Google Shape;97;p10"/>
          <p:cNvSpPr txBox="1"/>
          <p:nvPr>
            <p:ph type="title"/>
          </p:nvPr>
        </p:nvSpPr>
        <p:spPr>
          <a:xfrm>
            <a:off x="1813125" y="4011375"/>
            <a:ext cx="5517900" cy="5973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24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5100" y="445025"/>
            <a:ext cx="7713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ata"/>
              <a:buNone/>
              <a:defRPr b="1" sz="30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ata"/>
              <a:buNone/>
              <a:defRPr b="1" sz="30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ata"/>
              <a:buNone/>
              <a:defRPr b="1" sz="30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ata"/>
              <a:buNone/>
              <a:defRPr b="1" sz="30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ata"/>
              <a:buNone/>
              <a:defRPr b="1" sz="30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ata"/>
              <a:buNone/>
              <a:defRPr b="1" sz="30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ata"/>
              <a:buNone/>
              <a:defRPr b="1" sz="30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ata"/>
              <a:buNone/>
              <a:defRPr b="1" sz="30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ata"/>
              <a:buNone/>
              <a:defRPr b="1" sz="30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5100" y="1152475"/>
            <a:ext cx="7713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hippori Antique"/>
              <a:buChar char="●"/>
              <a:defRPr sz="1200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1pPr>
            <a:lvl2pPr indent="-3048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hippori Antique"/>
              <a:buChar char="○"/>
              <a:defRPr sz="1200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2pPr>
            <a:lvl3pPr indent="-3048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hippori Antique"/>
              <a:buChar char="■"/>
              <a:defRPr sz="1200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3pPr>
            <a:lvl4pPr indent="-3048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hippori Antique"/>
              <a:buChar char="●"/>
              <a:defRPr sz="1200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4pPr>
            <a:lvl5pPr indent="-3048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hippori Antique"/>
              <a:buChar char="○"/>
              <a:defRPr sz="1200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5pPr>
            <a:lvl6pPr indent="-3048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hippori Antique"/>
              <a:buChar char="■"/>
              <a:defRPr sz="1200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6pPr>
            <a:lvl7pPr indent="-3048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hippori Antique"/>
              <a:buChar char="●"/>
              <a:defRPr sz="1200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7pPr>
            <a:lvl8pPr indent="-3048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hippori Antique"/>
              <a:buChar char="○"/>
              <a:defRPr sz="1200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8pPr>
            <a:lvl9pPr indent="-3048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hippori Antique"/>
              <a:buChar char="■"/>
              <a:defRPr sz="1200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Relationship Id="rId4" Type="http://schemas.openxmlformats.org/officeDocument/2006/relationships/image" Target="../media/image15.png"/><Relationship Id="rId5" Type="http://schemas.openxmlformats.org/officeDocument/2006/relationships/image" Target="../media/image2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png"/><Relationship Id="rId4" Type="http://schemas.openxmlformats.org/officeDocument/2006/relationships/image" Target="../media/image19.png"/><Relationship Id="rId5" Type="http://schemas.openxmlformats.org/officeDocument/2006/relationships/image" Target="../media/image1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4.png"/><Relationship Id="rId4" Type="http://schemas.openxmlformats.org/officeDocument/2006/relationships/image" Target="../media/image26.png"/><Relationship Id="rId5" Type="http://schemas.openxmlformats.org/officeDocument/2006/relationships/image" Target="../media/image2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image" Target="../media/image2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3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1.jpg"/><Relationship Id="rId4" Type="http://schemas.openxmlformats.org/officeDocument/2006/relationships/image" Target="../media/image22.png"/><Relationship Id="rId5" Type="http://schemas.openxmlformats.org/officeDocument/2006/relationships/image" Target="../media/image2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doi.org/10.3390/s20041214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5"/>
          <p:cNvSpPr txBox="1"/>
          <p:nvPr>
            <p:ph type="ctrTitle"/>
          </p:nvPr>
        </p:nvSpPr>
        <p:spPr>
          <a:xfrm>
            <a:off x="1219713" y="1522650"/>
            <a:ext cx="6704700" cy="168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Pneumonia Detection Using AutoEncoders</a:t>
            </a:r>
            <a:endParaRPr/>
          </a:p>
        </p:txBody>
      </p:sp>
      <p:sp>
        <p:nvSpPr>
          <p:cNvPr id="269" name="Google Shape;269;p25"/>
          <p:cNvSpPr txBox="1"/>
          <p:nvPr>
            <p:ph idx="1" type="subTitle"/>
          </p:nvPr>
        </p:nvSpPr>
        <p:spPr>
          <a:xfrm>
            <a:off x="1219600" y="3211350"/>
            <a:ext cx="6704700" cy="76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Reviewer: Dr. Mira Kim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Instructor: Dr. Kanika Sood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34"/>
          <p:cNvSpPr txBox="1"/>
          <p:nvPr>
            <p:ph type="title"/>
          </p:nvPr>
        </p:nvSpPr>
        <p:spPr>
          <a:xfrm>
            <a:off x="720000" y="930900"/>
            <a:ext cx="7931100" cy="61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Process</a:t>
            </a:r>
            <a:endParaRPr/>
          </a:p>
        </p:txBody>
      </p:sp>
      <p:sp>
        <p:nvSpPr>
          <p:cNvPr id="337" name="Google Shape;337;p34"/>
          <p:cNvSpPr txBox="1"/>
          <p:nvPr>
            <p:ph idx="1" type="body"/>
          </p:nvPr>
        </p:nvSpPr>
        <p:spPr>
          <a:xfrm>
            <a:off x="720000" y="1548000"/>
            <a:ext cx="7931100" cy="29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Nunito"/>
              <a:buChar char="●"/>
            </a:pPr>
            <a:r>
              <a:rPr lang="en"/>
              <a:t>Three AutoEncoders were developed </a:t>
            </a:r>
            <a:r>
              <a:rPr lang="en"/>
              <a:t>and trained</a:t>
            </a:r>
            <a:r>
              <a:rPr lang="en"/>
              <a:t> with the optimal Architecture obtained in last step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The Encoders of the AutoEncoder was used to reduce the dimension  and extract features from (256,256,1) to (64,64,192). This </a:t>
            </a:r>
            <a:r>
              <a:rPr lang="en"/>
              <a:t>clearly</a:t>
            </a:r>
            <a:r>
              <a:rPr lang="en"/>
              <a:t> indicates that more feature are extracted with lesser </a:t>
            </a:r>
            <a:r>
              <a:rPr lang="en"/>
              <a:t>image</a:t>
            </a:r>
            <a:r>
              <a:rPr lang="en"/>
              <a:t> size.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8" name="Google Shape;33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30796" y="2141553"/>
            <a:ext cx="2502831" cy="17340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4643" y="2128438"/>
            <a:ext cx="2437195" cy="173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03113" y="2115350"/>
            <a:ext cx="2537776" cy="176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35"/>
          <p:cNvSpPr txBox="1"/>
          <p:nvPr>
            <p:ph type="title"/>
          </p:nvPr>
        </p:nvSpPr>
        <p:spPr>
          <a:xfrm>
            <a:off x="720000" y="930900"/>
            <a:ext cx="7931100" cy="61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Loss Function of the AutoEncoders</a:t>
            </a:r>
            <a:endParaRPr/>
          </a:p>
        </p:txBody>
      </p:sp>
      <p:sp>
        <p:nvSpPr>
          <p:cNvPr id="346" name="Google Shape;346;p35"/>
          <p:cNvSpPr txBox="1"/>
          <p:nvPr>
            <p:ph idx="1" type="body"/>
          </p:nvPr>
        </p:nvSpPr>
        <p:spPr>
          <a:xfrm>
            <a:off x="720000" y="1548000"/>
            <a:ext cx="7931100" cy="29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7" name="Google Shape;34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9774" y="1959013"/>
            <a:ext cx="2134876" cy="143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05913" y="1959013"/>
            <a:ext cx="2159274" cy="143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5625" y="1959013"/>
            <a:ext cx="2159274" cy="1433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36"/>
          <p:cNvSpPr txBox="1"/>
          <p:nvPr>
            <p:ph type="title"/>
          </p:nvPr>
        </p:nvSpPr>
        <p:spPr>
          <a:xfrm>
            <a:off x="1109100" y="179625"/>
            <a:ext cx="6925800" cy="61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Functional Architecture of the Model</a:t>
            </a:r>
            <a:endParaRPr/>
          </a:p>
        </p:txBody>
      </p:sp>
      <p:pic>
        <p:nvPicPr>
          <p:cNvPr id="355" name="Google Shape;35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03437" y="796725"/>
            <a:ext cx="2537126" cy="4338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37"/>
          <p:cNvSpPr txBox="1"/>
          <p:nvPr>
            <p:ph type="title"/>
          </p:nvPr>
        </p:nvSpPr>
        <p:spPr>
          <a:xfrm>
            <a:off x="6283925" y="3435800"/>
            <a:ext cx="3089700" cy="86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Prediction</a:t>
            </a:r>
            <a:endParaRPr sz="18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p37"/>
          <p:cNvSpPr txBox="1"/>
          <p:nvPr>
            <p:ph idx="2" type="title"/>
          </p:nvPr>
        </p:nvSpPr>
        <p:spPr>
          <a:xfrm>
            <a:off x="6708475" y="2255322"/>
            <a:ext cx="1089900" cy="102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38"/>
          <p:cNvSpPr txBox="1"/>
          <p:nvPr>
            <p:ph type="title"/>
          </p:nvPr>
        </p:nvSpPr>
        <p:spPr>
          <a:xfrm>
            <a:off x="606450" y="653625"/>
            <a:ext cx="7931100" cy="61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Classifier(CNN)</a:t>
            </a:r>
            <a:endParaRPr/>
          </a:p>
        </p:txBody>
      </p:sp>
      <p:sp>
        <p:nvSpPr>
          <p:cNvPr id="367" name="Google Shape;367;p38"/>
          <p:cNvSpPr txBox="1"/>
          <p:nvPr>
            <p:ph idx="1" type="body"/>
          </p:nvPr>
        </p:nvSpPr>
        <p:spPr>
          <a:xfrm>
            <a:off x="606450" y="1270725"/>
            <a:ext cx="7931100" cy="342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Extracted Features from the three autoencoders are concatenated into one numpy array.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CNN is Trained with numpy array.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Classifier when trained to perfection will output two classes from which we can find if the image is Pneumonic or normal based on the probability.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pic>
        <p:nvPicPr>
          <p:cNvPr id="368" name="Google Shape;36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4725" y="1909275"/>
            <a:ext cx="2182800" cy="215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37525" y="2231125"/>
            <a:ext cx="2725601" cy="183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63122" y="2231125"/>
            <a:ext cx="2690557" cy="1830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Deployment of Model</a:t>
            </a:r>
            <a:endParaRPr/>
          </a:p>
        </p:txBody>
      </p:sp>
      <p:sp>
        <p:nvSpPr>
          <p:cNvPr id="376" name="Google Shape;376;p39"/>
          <p:cNvSpPr txBox="1"/>
          <p:nvPr/>
        </p:nvSpPr>
        <p:spPr>
          <a:xfrm>
            <a:off x="575350" y="1303200"/>
            <a:ext cx="8339100" cy="318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hippori Antique"/>
              <a:buChar char="●"/>
            </a:pPr>
            <a:r>
              <a:rPr lang="en" sz="1200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rPr>
              <a:t>For easier deployment of the models 4 </a:t>
            </a:r>
            <a:r>
              <a:rPr lang="en" sz="1200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rPr>
              <a:t>separate</a:t>
            </a:r>
            <a:r>
              <a:rPr lang="en" sz="1200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rPr>
              <a:t> .h5 files where generated.</a:t>
            </a:r>
            <a:endParaRPr sz="1200">
              <a:solidFill>
                <a:schemeClr val="dk1"/>
              </a:solidFill>
              <a:latin typeface="Shippori Antique"/>
              <a:ea typeface="Shippori Antique"/>
              <a:cs typeface="Shippori Antique"/>
              <a:sym typeface="Shippori Antique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hippori Antique"/>
              <a:buChar char="○"/>
            </a:pPr>
            <a:r>
              <a:rPr lang="en" sz="1200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rPr>
              <a:t>3 AutoEncoder .h5 files</a:t>
            </a:r>
            <a:endParaRPr sz="1200">
              <a:solidFill>
                <a:schemeClr val="dk1"/>
              </a:solidFill>
              <a:latin typeface="Shippori Antique"/>
              <a:ea typeface="Shippori Antique"/>
              <a:cs typeface="Shippori Antique"/>
              <a:sym typeface="Shippori Antique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hippori Antique"/>
              <a:buChar char="○"/>
            </a:pPr>
            <a:r>
              <a:rPr lang="en" sz="1200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rPr>
              <a:t>1 Classifier .h5 files</a:t>
            </a:r>
            <a:endParaRPr sz="1200">
              <a:solidFill>
                <a:schemeClr val="dk1"/>
              </a:solidFill>
              <a:latin typeface="Shippori Antique"/>
              <a:ea typeface="Shippori Antique"/>
              <a:cs typeface="Shippori Antique"/>
              <a:sym typeface="Shippori Anti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Shippori Antique"/>
              <a:ea typeface="Shippori Antique"/>
              <a:cs typeface="Shippori Antique"/>
              <a:sym typeface="Shippori Antique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hippori Antique"/>
              <a:buChar char="●"/>
            </a:pPr>
            <a:r>
              <a:rPr lang="en" sz="1200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rPr>
              <a:t>This file format makes it easier for the model to be deployed in the cloud and lighter to be containerized inside the docker.</a:t>
            </a:r>
            <a:endParaRPr sz="1200">
              <a:solidFill>
                <a:schemeClr val="dk1"/>
              </a:solidFill>
              <a:latin typeface="Shippori Antique"/>
              <a:ea typeface="Shippori Antique"/>
              <a:cs typeface="Shippori Antique"/>
              <a:sym typeface="Shippori Anti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rPr>
              <a:t>	</a:t>
            </a:r>
            <a:endParaRPr sz="1200">
              <a:solidFill>
                <a:schemeClr val="dk1"/>
              </a:solidFill>
              <a:latin typeface="Shippori Antique"/>
              <a:ea typeface="Shippori Antique"/>
              <a:cs typeface="Shippori Antique"/>
              <a:sym typeface="Shippori Antique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40"/>
          <p:cNvSpPr txBox="1"/>
          <p:nvPr>
            <p:ph type="title"/>
          </p:nvPr>
        </p:nvSpPr>
        <p:spPr>
          <a:xfrm>
            <a:off x="6283925" y="3435800"/>
            <a:ext cx="3089700" cy="86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Developing frontend</a:t>
            </a:r>
            <a:endParaRPr sz="18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p40"/>
          <p:cNvSpPr txBox="1"/>
          <p:nvPr>
            <p:ph idx="2" type="title"/>
          </p:nvPr>
        </p:nvSpPr>
        <p:spPr>
          <a:xfrm>
            <a:off x="6708475" y="2255322"/>
            <a:ext cx="1089900" cy="102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41"/>
          <p:cNvSpPr txBox="1"/>
          <p:nvPr>
            <p:ph type="title"/>
          </p:nvPr>
        </p:nvSpPr>
        <p:spPr>
          <a:xfrm>
            <a:off x="720000" y="930900"/>
            <a:ext cx="7931100" cy="61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Tools</a:t>
            </a:r>
            <a:endParaRPr/>
          </a:p>
        </p:txBody>
      </p:sp>
      <p:sp>
        <p:nvSpPr>
          <p:cNvPr id="388" name="Google Shape;388;p41"/>
          <p:cNvSpPr txBox="1"/>
          <p:nvPr>
            <p:ph idx="1" type="body"/>
          </p:nvPr>
        </p:nvSpPr>
        <p:spPr>
          <a:xfrm>
            <a:off x="720000" y="1548000"/>
            <a:ext cx="7931100" cy="266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Nunito"/>
              <a:buChar char="●"/>
            </a:pPr>
            <a:r>
              <a:rPr b="1" lang="en"/>
              <a:t>TypeScript</a:t>
            </a:r>
            <a:endParaRPr b="1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"/>
              <a:t>React </a:t>
            </a:r>
            <a:r>
              <a:rPr lang="en"/>
              <a:t>Library for developing frontend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Nunito"/>
              <a:buChar char="●"/>
            </a:pPr>
            <a:r>
              <a:rPr b="1" lang="en"/>
              <a:t>Github </a:t>
            </a:r>
            <a:r>
              <a:rPr lang="en"/>
              <a:t>Version control,website hosting, Test website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"/>
              <a:t>AWS- Amplify </a:t>
            </a:r>
            <a:r>
              <a:rPr lang="en"/>
              <a:t> User and Authentication management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"/>
              <a:t>Flask </a:t>
            </a:r>
            <a:r>
              <a:rPr lang="en"/>
              <a:t> Host the models in backend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Nunito"/>
              <a:buChar char="●"/>
            </a:pPr>
            <a:r>
              <a:rPr b="1" lang="en"/>
              <a:t>Docker </a:t>
            </a:r>
            <a:r>
              <a:rPr lang="en"/>
              <a:t>Containerize the backend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Nunito"/>
              <a:buChar char="●"/>
            </a:pPr>
            <a:r>
              <a:rPr b="1" lang="en"/>
              <a:t>AWS LightSail </a:t>
            </a:r>
            <a:r>
              <a:rPr lang="en"/>
              <a:t>API hosting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42"/>
          <p:cNvSpPr txBox="1"/>
          <p:nvPr>
            <p:ph type="title"/>
          </p:nvPr>
        </p:nvSpPr>
        <p:spPr>
          <a:xfrm>
            <a:off x="720000" y="930900"/>
            <a:ext cx="7931100" cy="61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 Application</a:t>
            </a:r>
            <a:endParaRPr/>
          </a:p>
        </p:txBody>
      </p:sp>
      <p:pic>
        <p:nvPicPr>
          <p:cNvPr id="394" name="Google Shape;39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7975" y="3465974"/>
            <a:ext cx="3760500" cy="1527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7736" y="1548001"/>
            <a:ext cx="3960977" cy="173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33500" y="1548014"/>
            <a:ext cx="3398700" cy="1613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33500" y="3465975"/>
            <a:ext cx="3398700" cy="1527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43"/>
          <p:cNvSpPr txBox="1"/>
          <p:nvPr>
            <p:ph type="title"/>
          </p:nvPr>
        </p:nvSpPr>
        <p:spPr>
          <a:xfrm>
            <a:off x="6283925" y="3435800"/>
            <a:ext cx="3089700" cy="86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Deployment</a:t>
            </a:r>
            <a:endParaRPr sz="18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p43"/>
          <p:cNvSpPr txBox="1"/>
          <p:nvPr>
            <p:ph idx="2" type="title"/>
          </p:nvPr>
        </p:nvSpPr>
        <p:spPr>
          <a:xfrm>
            <a:off x="6708475" y="2255322"/>
            <a:ext cx="1089900" cy="102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275" name="Google Shape;275;p26"/>
          <p:cNvSpPr txBox="1"/>
          <p:nvPr>
            <p:ph idx="2" type="title"/>
          </p:nvPr>
        </p:nvSpPr>
        <p:spPr>
          <a:xfrm>
            <a:off x="1296938" y="1633294"/>
            <a:ext cx="734700" cy="48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76" name="Google Shape;276;p26"/>
          <p:cNvSpPr txBox="1"/>
          <p:nvPr>
            <p:ph idx="4" type="title"/>
          </p:nvPr>
        </p:nvSpPr>
        <p:spPr>
          <a:xfrm>
            <a:off x="1296938" y="2539473"/>
            <a:ext cx="734700" cy="48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77" name="Google Shape;277;p26"/>
          <p:cNvSpPr txBox="1"/>
          <p:nvPr>
            <p:ph idx="5" type="title"/>
          </p:nvPr>
        </p:nvSpPr>
        <p:spPr>
          <a:xfrm>
            <a:off x="4848463" y="1633267"/>
            <a:ext cx="734700" cy="48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278" name="Google Shape;278;p26"/>
          <p:cNvSpPr txBox="1"/>
          <p:nvPr>
            <p:ph idx="6" type="title"/>
          </p:nvPr>
        </p:nvSpPr>
        <p:spPr>
          <a:xfrm>
            <a:off x="1296938" y="3445634"/>
            <a:ext cx="734700" cy="48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79" name="Google Shape;279;p26"/>
          <p:cNvSpPr txBox="1"/>
          <p:nvPr>
            <p:ph idx="7" type="title"/>
          </p:nvPr>
        </p:nvSpPr>
        <p:spPr>
          <a:xfrm>
            <a:off x="3857188" y="4700309"/>
            <a:ext cx="734700" cy="48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</a:t>
            </a:r>
            <a:endParaRPr/>
          </a:p>
        </p:txBody>
      </p:sp>
      <p:sp>
        <p:nvSpPr>
          <p:cNvPr id="280" name="Google Shape;280;p26"/>
          <p:cNvSpPr txBox="1"/>
          <p:nvPr>
            <p:ph idx="1" type="subTitle"/>
          </p:nvPr>
        </p:nvSpPr>
        <p:spPr>
          <a:xfrm>
            <a:off x="2031638" y="1633285"/>
            <a:ext cx="2305500" cy="48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Developing the model</a:t>
            </a:r>
            <a:endParaRPr/>
          </a:p>
        </p:txBody>
      </p:sp>
      <p:sp>
        <p:nvSpPr>
          <p:cNvPr id="281" name="Google Shape;281;p26"/>
          <p:cNvSpPr txBox="1"/>
          <p:nvPr>
            <p:ph idx="8" type="subTitle"/>
          </p:nvPr>
        </p:nvSpPr>
        <p:spPr>
          <a:xfrm>
            <a:off x="2031638" y="2539460"/>
            <a:ext cx="2305500" cy="48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Prediction</a:t>
            </a:r>
            <a:endParaRPr/>
          </a:p>
        </p:txBody>
      </p:sp>
      <p:sp>
        <p:nvSpPr>
          <p:cNvPr id="282" name="Google Shape;282;p26"/>
          <p:cNvSpPr txBox="1"/>
          <p:nvPr>
            <p:ph idx="9" type="subTitle"/>
          </p:nvPr>
        </p:nvSpPr>
        <p:spPr>
          <a:xfrm>
            <a:off x="2031638" y="3445634"/>
            <a:ext cx="2305500" cy="48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Developing frontend</a:t>
            </a:r>
            <a:endParaRPr/>
          </a:p>
        </p:txBody>
      </p:sp>
      <p:sp>
        <p:nvSpPr>
          <p:cNvPr id="283" name="Google Shape;283;p26"/>
          <p:cNvSpPr txBox="1"/>
          <p:nvPr>
            <p:ph idx="14" type="subTitle"/>
          </p:nvPr>
        </p:nvSpPr>
        <p:spPr>
          <a:xfrm>
            <a:off x="5583163" y="1633277"/>
            <a:ext cx="2305500" cy="48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Deployment</a:t>
            </a:r>
            <a:endParaRPr/>
          </a:p>
        </p:txBody>
      </p:sp>
      <p:sp>
        <p:nvSpPr>
          <p:cNvPr id="284" name="Google Shape;284;p26"/>
          <p:cNvSpPr txBox="1"/>
          <p:nvPr>
            <p:ph idx="4" type="title"/>
          </p:nvPr>
        </p:nvSpPr>
        <p:spPr>
          <a:xfrm>
            <a:off x="4908363" y="2678023"/>
            <a:ext cx="734700" cy="48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285" name="Google Shape;285;p26"/>
          <p:cNvSpPr txBox="1"/>
          <p:nvPr>
            <p:ph idx="8" type="subTitle"/>
          </p:nvPr>
        </p:nvSpPr>
        <p:spPr>
          <a:xfrm>
            <a:off x="5643063" y="2678010"/>
            <a:ext cx="2305500" cy="48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4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Docker ?</a:t>
            </a:r>
            <a:endParaRPr/>
          </a:p>
        </p:txBody>
      </p:sp>
      <p:pic>
        <p:nvPicPr>
          <p:cNvPr id="409" name="Google Shape;409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1475" y="3344125"/>
            <a:ext cx="1521050" cy="1258675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Google Shape;410;p44"/>
          <p:cNvSpPr txBox="1"/>
          <p:nvPr/>
        </p:nvSpPr>
        <p:spPr>
          <a:xfrm>
            <a:off x="429800" y="1795375"/>
            <a:ext cx="8221200" cy="21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rPr>
              <a:t>Docker is a platform and tool for building, distributing, and running applications inside lightweight containers. A container is a standardized unit of software that packages up code and all its dependencies so the application runs quickly and reliably from one computing environment to another.</a:t>
            </a:r>
            <a:endParaRPr sz="1200">
              <a:solidFill>
                <a:schemeClr val="dk1"/>
              </a:solidFill>
              <a:latin typeface="Shippori Antique"/>
              <a:ea typeface="Shippori Antique"/>
              <a:cs typeface="Shippori Antique"/>
              <a:sym typeface="Shippori Antique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45"/>
          <p:cNvSpPr txBox="1"/>
          <p:nvPr>
            <p:ph type="title"/>
          </p:nvPr>
        </p:nvSpPr>
        <p:spPr>
          <a:xfrm>
            <a:off x="720000" y="930900"/>
            <a:ext cx="7931100" cy="61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Deployment</a:t>
            </a:r>
            <a:endParaRPr/>
          </a:p>
        </p:txBody>
      </p:sp>
      <p:sp>
        <p:nvSpPr>
          <p:cNvPr id="416" name="Google Shape;416;p45"/>
          <p:cNvSpPr txBox="1"/>
          <p:nvPr>
            <p:ph idx="1" type="body"/>
          </p:nvPr>
        </p:nvSpPr>
        <p:spPr>
          <a:xfrm>
            <a:off x="720000" y="1548000"/>
            <a:ext cx="7931100" cy="266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"/>
              <a:t>FrontEnd of the application will be hosted in github pages and CI/CD pipelines.</a:t>
            </a:r>
            <a:endParaRPr b="1"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"/>
              <a:t>Generated model will be converted into REST API using Flask.</a:t>
            </a:r>
            <a:endParaRPr b="1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"/>
              <a:t>The Flask Application will be containerized into docker and will be pushed to AWS tailsage for cloud hosting.</a:t>
            </a:r>
            <a:endParaRPr b="1"/>
          </a:p>
        </p:txBody>
      </p:sp>
      <p:pic>
        <p:nvPicPr>
          <p:cNvPr id="417" name="Google Shape;417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000" y="3571225"/>
            <a:ext cx="1357375" cy="135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13538" y="3633848"/>
            <a:ext cx="2316925" cy="1232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85625" y="3720275"/>
            <a:ext cx="1765475" cy="1059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4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425" name="Google Shape;425;p46"/>
          <p:cNvSpPr txBox="1"/>
          <p:nvPr/>
        </p:nvSpPr>
        <p:spPr>
          <a:xfrm>
            <a:off x="575350" y="1303200"/>
            <a:ext cx="8339100" cy="318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hippori Antique"/>
              <a:buChar char="●"/>
            </a:pPr>
            <a:r>
              <a:rPr lang="en" sz="1200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rPr>
              <a:t>  Our pneumonia detection project successfully integrates deep learning and cloud technologies to create a robust and accessible diagnostic tool. Using three optimized autoencoders for feature extraction and a convolutional neural network (CNN) for classification, we achieved high accuracy in identifying pneumonia from X-ray images. The system's architecture was fine-tuned through a permutation search, ensuring optimal feature representation and sensitivity to anomalies specific to pneumonia.</a:t>
            </a:r>
            <a:endParaRPr sz="1200">
              <a:solidFill>
                <a:schemeClr val="dk1"/>
              </a:solidFill>
              <a:latin typeface="Shippori Antique"/>
              <a:ea typeface="Shippori Antique"/>
              <a:cs typeface="Shippori Antique"/>
              <a:sym typeface="Shippori Antiqu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Shippori Antique"/>
              <a:ea typeface="Shippori Antique"/>
              <a:cs typeface="Shippori Antique"/>
              <a:sym typeface="Shippori Antique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hippori Antique"/>
              <a:buChar char="●"/>
            </a:pPr>
            <a:r>
              <a:rPr lang="en" sz="1200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rPr>
              <a:t>Deployed on AWS LightSail via Docker and accessible through a React-based frontend, our solution emphasizes scalability, ease of use, and real-world applicability. This project not only advances pneumonia detection but also sets a precedent for deploying advanced machine learning models in healthcare, demonstrating the potential to enhance diagnostic processes and patient outcomes significantly.</a:t>
            </a:r>
            <a:endParaRPr sz="1200">
              <a:solidFill>
                <a:schemeClr val="dk1"/>
              </a:solidFill>
              <a:latin typeface="Shippori Antique"/>
              <a:ea typeface="Shippori Antique"/>
              <a:cs typeface="Shippori Antique"/>
              <a:sym typeface="Shippori Antiqu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Shippori Antique"/>
              <a:ea typeface="Shippori Antique"/>
              <a:cs typeface="Shippori Antique"/>
              <a:sym typeface="Shippori Antique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Shippori Antique"/>
              <a:ea typeface="Shippori Antique"/>
              <a:cs typeface="Shippori Antique"/>
              <a:sym typeface="Shippori Antique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Shippori Antique"/>
              <a:ea typeface="Shippori Antique"/>
              <a:cs typeface="Shippori Antique"/>
              <a:sym typeface="Shippori Antiqu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Shippori Antique"/>
              <a:ea typeface="Shippori Antique"/>
              <a:cs typeface="Shippori Antique"/>
              <a:sym typeface="Shippori Antiqu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Shippori Antique"/>
              <a:ea typeface="Shippori Antique"/>
              <a:cs typeface="Shippori Antique"/>
              <a:sym typeface="Shippori Anti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Shippori Antique"/>
              <a:ea typeface="Shippori Antique"/>
              <a:cs typeface="Shippori Antique"/>
              <a:sym typeface="Shippori Anti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Shippori Antique"/>
              <a:ea typeface="Shippori Antique"/>
              <a:cs typeface="Shippori Antique"/>
              <a:sym typeface="Shippori Anti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rPr>
              <a:t>	</a:t>
            </a:r>
            <a:endParaRPr sz="1200">
              <a:solidFill>
                <a:schemeClr val="dk1"/>
              </a:solidFill>
              <a:latin typeface="Shippori Antique"/>
              <a:ea typeface="Shippori Antique"/>
              <a:cs typeface="Shippori Antique"/>
              <a:sym typeface="Shippori Antique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4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431" name="Google Shape;431;p47"/>
          <p:cNvSpPr txBox="1"/>
          <p:nvPr/>
        </p:nvSpPr>
        <p:spPr>
          <a:xfrm>
            <a:off x="575350" y="1303200"/>
            <a:ext cx="8339100" cy="318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hippori Antique"/>
              <a:buChar char="●"/>
            </a:pPr>
            <a:r>
              <a:rPr lang="en" sz="1200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rPr>
              <a:t>A. Tilve, S. Nayak, S. Vernekar, D. Turi, P. R. Shetgaonkar and S. Aswale, "Pneumonia Detection Using Deep Learning Approaches," 2020 International Conference on Emerging Trends in Information Technology and Engineering (ic-ETITE), Vellore, India, 2020, pp. 1-8, doi: 10.1109/ic-ETITE47903.2020.152.</a:t>
            </a:r>
            <a:endParaRPr sz="1200">
              <a:solidFill>
                <a:schemeClr val="dk1"/>
              </a:solidFill>
              <a:latin typeface="Shippori Antique"/>
              <a:ea typeface="Shippori Antique"/>
              <a:cs typeface="Shippori Antique"/>
              <a:sym typeface="Shippori Antiqu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Shippori Antique"/>
              <a:ea typeface="Shippori Antique"/>
              <a:cs typeface="Shippori Antique"/>
              <a:sym typeface="Shippori Antique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hippori Antique"/>
              <a:buChar char="●"/>
            </a:pPr>
            <a:r>
              <a:rPr lang="en" sz="1200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rPr>
              <a:t>Baldi, P.. (2012). Autoencoders, Unsupervised Learning, and Deep Architectures. Proceedings of ICML Workshop on Unsupervised and Transfer Learning in Proceedings of Machine Learning Research 27:37-49 Available from https://proceedings.mlr.press/v27/baldi12a.html.</a:t>
            </a:r>
            <a:endParaRPr sz="1200">
              <a:solidFill>
                <a:schemeClr val="dk1"/>
              </a:solidFill>
              <a:latin typeface="Shippori Antique"/>
              <a:ea typeface="Shippori Antique"/>
              <a:cs typeface="Shippori Antique"/>
              <a:sym typeface="Shippori Antiqu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Shippori Antique"/>
              <a:ea typeface="Shippori Antique"/>
              <a:cs typeface="Shippori Antique"/>
              <a:sym typeface="Shippori Antique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hippori Antique"/>
              <a:buChar char="●"/>
            </a:pPr>
            <a:r>
              <a:rPr lang="en" sz="1200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rPr>
              <a:t>García-Ordás MT, Benítez-Andrades JA, García-Rodríguez I, Benavides C, Alaiz-Moretón H. Detecting Respiratory Pathologies Using Convolutional Neural Networks and Variational Autoencoders for Unbalancing Data. Sensors. 2020; 20(4):1214. </a:t>
            </a:r>
            <a:r>
              <a:rPr lang="en" sz="1200" u="sng">
                <a:solidFill>
                  <a:schemeClr val="hlink"/>
                </a:solidFill>
                <a:latin typeface="Shippori Antique"/>
                <a:ea typeface="Shippori Antique"/>
                <a:cs typeface="Shippori Antique"/>
                <a:sym typeface="Shippori Antique"/>
                <a:hlinkClick r:id="rId3"/>
              </a:rPr>
              <a:t>https://doi.org/10.3390/s20041214</a:t>
            </a:r>
            <a:r>
              <a:rPr lang="en" sz="1200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rPr>
              <a:t>.</a:t>
            </a:r>
            <a:endParaRPr sz="1200">
              <a:solidFill>
                <a:schemeClr val="dk1"/>
              </a:solidFill>
              <a:latin typeface="Shippori Antique"/>
              <a:ea typeface="Shippori Antique"/>
              <a:cs typeface="Shippori Antique"/>
              <a:sym typeface="Shippori Anti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Shippori Antique"/>
              <a:ea typeface="Shippori Antique"/>
              <a:cs typeface="Shippori Antique"/>
              <a:sym typeface="Shippori Antique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hippori Antique"/>
              <a:buChar char="●"/>
            </a:pPr>
            <a:r>
              <a:rPr lang="en" sz="1200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rPr>
              <a:t>Ibrahim, A.U., Ozsoz, M., Serte, S. et al. Pneumonia Classification Using Deep Learning from Chest X-ray Images During COVID-19. Cogn Comput (2021). https://doi.org/10.1007/s12559-020-09787-5</a:t>
            </a:r>
            <a:endParaRPr sz="1200">
              <a:solidFill>
                <a:schemeClr val="dk1"/>
              </a:solidFill>
              <a:latin typeface="Shippori Antique"/>
              <a:ea typeface="Shippori Antique"/>
              <a:cs typeface="Shippori Antique"/>
              <a:sym typeface="Shippori Antique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Shippori Antique"/>
              <a:ea typeface="Shippori Antique"/>
              <a:cs typeface="Shippori Antique"/>
              <a:sym typeface="Shippori Antique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Shippori Antique"/>
              <a:ea typeface="Shippori Antique"/>
              <a:cs typeface="Shippori Antique"/>
              <a:sym typeface="Shippori Antiqu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Shippori Antique"/>
              <a:ea typeface="Shippori Antique"/>
              <a:cs typeface="Shippori Antique"/>
              <a:sym typeface="Shippori Antiqu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Shippori Antique"/>
              <a:ea typeface="Shippori Antique"/>
              <a:cs typeface="Shippori Antique"/>
              <a:sym typeface="Shippori Anti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Shippori Antique"/>
              <a:ea typeface="Shippori Antique"/>
              <a:cs typeface="Shippori Antique"/>
              <a:sym typeface="Shippori Anti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Shippori Antique"/>
              <a:ea typeface="Shippori Antique"/>
              <a:cs typeface="Shippori Antique"/>
              <a:sym typeface="Shippori Anti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rPr>
              <a:t>	</a:t>
            </a:r>
            <a:endParaRPr sz="1200">
              <a:solidFill>
                <a:schemeClr val="dk1"/>
              </a:solidFill>
              <a:latin typeface="Shippori Antique"/>
              <a:ea typeface="Shippori Antique"/>
              <a:cs typeface="Shippori Antique"/>
              <a:sym typeface="Shippori Antique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48"/>
          <p:cNvSpPr txBox="1"/>
          <p:nvPr>
            <p:ph type="title"/>
          </p:nvPr>
        </p:nvSpPr>
        <p:spPr>
          <a:xfrm>
            <a:off x="720000" y="1861950"/>
            <a:ext cx="7704000" cy="14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 !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200"/>
              <a:t>Any q</a:t>
            </a:r>
            <a:r>
              <a:rPr b="0" lang="en" sz="1200"/>
              <a:t>uestions ?</a:t>
            </a:r>
            <a:endParaRPr b="0" sz="12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27"/>
          <p:cNvSpPr txBox="1"/>
          <p:nvPr>
            <p:ph type="title"/>
          </p:nvPr>
        </p:nvSpPr>
        <p:spPr>
          <a:xfrm>
            <a:off x="720000" y="930900"/>
            <a:ext cx="4549500" cy="61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</a:t>
            </a:r>
            <a:endParaRPr/>
          </a:p>
        </p:txBody>
      </p:sp>
      <p:sp>
        <p:nvSpPr>
          <p:cNvPr id="291" name="Google Shape;291;p27"/>
          <p:cNvSpPr txBox="1"/>
          <p:nvPr>
            <p:ph idx="1" type="body"/>
          </p:nvPr>
        </p:nvSpPr>
        <p:spPr>
          <a:xfrm>
            <a:off x="720000" y="1548000"/>
            <a:ext cx="4549500" cy="28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Determining which features in an X-ray or CT scan are most indicative of pneumonia can be challenging, especially given the subtle differences between pneumonia and other types of infections or artifacts.</a:t>
            </a:r>
            <a:endParaRPr/>
          </a:p>
          <a:p>
            <a:pPr indent="-304800" lvl="0" marL="457200" rtl="0" algn="l">
              <a:spcBef>
                <a:spcPts val="100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Real-time analysis of imaging data in emergency settings is crucial for prompt treatment but challenging due to computational demands.</a:t>
            </a:r>
            <a:endParaRPr/>
          </a:p>
          <a:p>
            <a:pPr indent="-304800" lvl="0" marL="457200" rtl="0" algn="l">
              <a:spcBef>
                <a:spcPts val="1000"/>
              </a:spcBef>
              <a:spcAft>
                <a:spcPts val="1000"/>
              </a:spcAft>
              <a:buSzPts val="1200"/>
              <a:buChar char="●"/>
            </a:pPr>
            <a:r>
              <a:rPr lang="en"/>
              <a:t>Even with a high-performing ML model, integrating these systems into clinical workflows without disrupting them poses a challenge. There are also issues related to the trust and interpretability of ML decisions by healthcare professionals.</a:t>
            </a:r>
            <a:endParaRPr/>
          </a:p>
        </p:txBody>
      </p:sp>
      <p:pic>
        <p:nvPicPr>
          <p:cNvPr id="292" name="Google Shape;29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32825" y="526775"/>
            <a:ext cx="3569700" cy="4089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8"/>
          <p:cNvSpPr txBox="1"/>
          <p:nvPr>
            <p:ph type="title"/>
          </p:nvPr>
        </p:nvSpPr>
        <p:spPr>
          <a:xfrm>
            <a:off x="720000" y="930900"/>
            <a:ext cx="7931100" cy="61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Approach</a:t>
            </a:r>
            <a:endParaRPr/>
          </a:p>
        </p:txBody>
      </p:sp>
      <p:sp>
        <p:nvSpPr>
          <p:cNvPr id="298" name="Google Shape;298;p28"/>
          <p:cNvSpPr txBox="1"/>
          <p:nvPr>
            <p:ph idx="1" type="body"/>
          </p:nvPr>
        </p:nvSpPr>
        <p:spPr>
          <a:xfrm>
            <a:off x="720000" y="1548000"/>
            <a:ext cx="7931100" cy="266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My </a:t>
            </a:r>
            <a:r>
              <a:rPr lang="en"/>
              <a:t>project aims to enhance the detection of pneumonia from medical imaging using a sophisticated machine learning pipeline that leverages autoencoders and convolutional neural networks (CNNs). We have developed a robust system that incorporates multiple stages of data processing, feature extraction, and classification, all hosted on a cloud platform for accessibility and scalability.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We have utilized a unique architecture for our autoencoders, identified through an extensive permutation search that tested various configurations to find the optimal structure for our specific task.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We utilize Docker for containerization, ensuring that our application is scalable, portable, and consistent across all deployment environments. Docker containers encapsulate our application and its environment, simplifying dependencies and streamlining deployment.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29"/>
          <p:cNvSpPr txBox="1"/>
          <p:nvPr>
            <p:ph type="title"/>
          </p:nvPr>
        </p:nvSpPr>
        <p:spPr>
          <a:xfrm>
            <a:off x="5429525" y="3456575"/>
            <a:ext cx="3089700" cy="86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Developing the model</a:t>
            </a:r>
            <a:endParaRPr sz="18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29"/>
          <p:cNvSpPr txBox="1"/>
          <p:nvPr>
            <p:ph idx="2" type="title"/>
          </p:nvPr>
        </p:nvSpPr>
        <p:spPr>
          <a:xfrm>
            <a:off x="6708475" y="2255322"/>
            <a:ext cx="1089900" cy="102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0"/>
          <p:cNvSpPr txBox="1"/>
          <p:nvPr>
            <p:ph type="title"/>
          </p:nvPr>
        </p:nvSpPr>
        <p:spPr>
          <a:xfrm>
            <a:off x="720000" y="930900"/>
            <a:ext cx="7931100" cy="61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Tools</a:t>
            </a:r>
            <a:endParaRPr/>
          </a:p>
        </p:txBody>
      </p:sp>
      <p:sp>
        <p:nvSpPr>
          <p:cNvPr id="310" name="Google Shape;310;p30"/>
          <p:cNvSpPr txBox="1"/>
          <p:nvPr>
            <p:ph idx="1" type="body"/>
          </p:nvPr>
        </p:nvSpPr>
        <p:spPr>
          <a:xfrm>
            <a:off x="720000" y="1548000"/>
            <a:ext cx="7931100" cy="266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Nunito"/>
              <a:buChar char="●"/>
            </a:pPr>
            <a:r>
              <a:rPr b="1" lang="en"/>
              <a:t>Python 3.9</a:t>
            </a:r>
            <a:endParaRPr b="1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"/>
              <a:t>Tensorflow </a:t>
            </a:r>
            <a:r>
              <a:rPr lang="en"/>
              <a:t>Library for generating models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Nunito"/>
              <a:buChar char="●"/>
            </a:pPr>
            <a:r>
              <a:rPr b="1" lang="en"/>
              <a:t>Autoencoders </a:t>
            </a:r>
            <a:r>
              <a:rPr lang="en"/>
              <a:t>Feature Extraction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"/>
              <a:t>CNN(Convolutional Neural network) </a:t>
            </a:r>
            <a:r>
              <a:rPr lang="en"/>
              <a:t>Classification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"/>
              <a:t>Matplotlib </a:t>
            </a:r>
            <a:r>
              <a:rPr lang="en"/>
              <a:t> Visualization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1"/>
          <p:cNvSpPr txBox="1"/>
          <p:nvPr>
            <p:ph type="title"/>
          </p:nvPr>
        </p:nvSpPr>
        <p:spPr>
          <a:xfrm>
            <a:off x="720000" y="930900"/>
            <a:ext cx="7931100" cy="61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AutoEncoders ?</a:t>
            </a:r>
            <a:endParaRPr/>
          </a:p>
        </p:txBody>
      </p:sp>
      <p:sp>
        <p:nvSpPr>
          <p:cNvPr id="316" name="Google Shape;316;p31"/>
          <p:cNvSpPr txBox="1"/>
          <p:nvPr>
            <p:ph idx="1" type="body"/>
          </p:nvPr>
        </p:nvSpPr>
        <p:spPr>
          <a:xfrm>
            <a:off x="634200" y="1548000"/>
            <a:ext cx="7875600" cy="266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Autoencoders are a type of neural network designed for unsupervised learning, focusing on learning compressed representations of data. They consist of an encoder that reduces data to a lower-dimensional space and a decoder that reconstructs the data. This setup enables them to capture key features of the data, making them useful for dimensionality reduction, anomaly detection, and noise reduction.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pic>
        <p:nvPicPr>
          <p:cNvPr id="317" name="Google Shape;31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9525" y="2724250"/>
            <a:ext cx="2824952" cy="1608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2"/>
          <p:cNvSpPr txBox="1"/>
          <p:nvPr>
            <p:ph type="title"/>
          </p:nvPr>
        </p:nvSpPr>
        <p:spPr>
          <a:xfrm>
            <a:off x="720000" y="930900"/>
            <a:ext cx="7931100" cy="61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Process</a:t>
            </a:r>
            <a:endParaRPr/>
          </a:p>
        </p:txBody>
      </p:sp>
      <p:sp>
        <p:nvSpPr>
          <p:cNvPr id="323" name="Google Shape;323;p32"/>
          <p:cNvSpPr txBox="1"/>
          <p:nvPr>
            <p:ph idx="1" type="body"/>
          </p:nvPr>
        </p:nvSpPr>
        <p:spPr>
          <a:xfrm>
            <a:off x="720000" y="1548000"/>
            <a:ext cx="7931100" cy="266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"/>
              <a:t>Preprocessing the data</a:t>
            </a:r>
            <a:endParaRPr b="1"/>
          </a:p>
          <a:p>
            <a:pPr indent="-304800" lvl="1" marL="13716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Resizing the image.</a:t>
            </a:r>
            <a:endParaRPr/>
          </a:p>
          <a:p>
            <a:pPr indent="-304800" lvl="1" marL="13716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Normalizing the image after converting into numpy array for </a:t>
            </a:r>
            <a:r>
              <a:rPr lang="en"/>
              <a:t>train, test and validation data</a:t>
            </a:r>
            <a:r>
              <a:rPr lang="en"/>
              <a:t>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Nunito"/>
              <a:buChar char="●"/>
            </a:pPr>
            <a:r>
              <a:rPr b="1" lang="en"/>
              <a:t>Generating all the possible model </a:t>
            </a:r>
            <a:endParaRPr b="1"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pic>
        <p:nvPicPr>
          <p:cNvPr id="324" name="Google Shape;32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70608" y="2845750"/>
            <a:ext cx="2402775" cy="211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3"/>
          <p:cNvSpPr txBox="1"/>
          <p:nvPr>
            <p:ph type="title"/>
          </p:nvPr>
        </p:nvSpPr>
        <p:spPr>
          <a:xfrm>
            <a:off x="720000" y="930900"/>
            <a:ext cx="7931100" cy="61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Process</a:t>
            </a:r>
            <a:endParaRPr/>
          </a:p>
        </p:txBody>
      </p:sp>
      <p:sp>
        <p:nvSpPr>
          <p:cNvPr id="330" name="Google Shape;330;p33"/>
          <p:cNvSpPr txBox="1"/>
          <p:nvPr>
            <p:ph idx="1" type="body"/>
          </p:nvPr>
        </p:nvSpPr>
        <p:spPr>
          <a:xfrm>
            <a:off x="720000" y="1548000"/>
            <a:ext cx="7931100" cy="29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Nunito"/>
              <a:buChar char="●"/>
            </a:pPr>
            <a:r>
              <a:rPr lang="en"/>
              <a:t>Data was trained with an autoencoder to find the efficient last layer for the autoencoders used for feature extraction.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Model with 192 as last layer was the best model with least amount of loss.</a:t>
            </a:r>
            <a:endParaRPr/>
          </a:p>
        </p:txBody>
      </p:sp>
      <p:pic>
        <p:nvPicPr>
          <p:cNvPr id="331" name="Google Shape;33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41000" y="1996400"/>
            <a:ext cx="2862000" cy="196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Aesthetic Tech Style Social Media Strategy by Slidesgo">
  <a:themeElements>
    <a:clrScheme name="Simple Light">
      <a:dk1>
        <a:srgbClr val="FFFFFF"/>
      </a:dk1>
      <a:lt1>
        <a:srgbClr val="00154E"/>
      </a:lt1>
      <a:dk2>
        <a:srgbClr val="6FDBF3"/>
      </a:dk2>
      <a:lt2>
        <a:srgbClr val="1A1DFE"/>
      </a:lt2>
      <a:accent1>
        <a:srgbClr val="E2C9FE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